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_rels/item1.xml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_rels/slideLayout3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6.xml.rels" ContentType="application/vnd.openxmlformats-package.relationships+xml"/>
  <Override PartName="/ppt/slideLayouts/slideLayout2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jpeg" ContentType="image/jpeg"/>
  <Override PartName="/ppt/media/image8.png" ContentType="image/png"/>
  <Override PartName="/ppt/media/image7.png" ContentType="image/png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7573F2F-92F1-4E78-B636-1E38E4E9AC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687240" y="1143000"/>
            <a:ext cx="5478120" cy="308088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0280" cy="359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ustomShape 3"/>
          <p:cNvSpPr/>
          <p:nvPr/>
        </p:nvSpPr>
        <p:spPr>
          <a:xfrm>
            <a:off x="0" y="0"/>
            <a:ext cx="68518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tr-TR" sz="900" spc="-1" strike="noStrike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ustomShape 4"/>
          <p:cNvSpPr/>
          <p:nvPr/>
        </p:nvSpPr>
        <p:spPr>
          <a:xfrm>
            <a:off x="0" y="8685360"/>
            <a:ext cx="68518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defTabSz="914400">
              <a:lnSpc>
                <a:spcPct val="100000"/>
              </a:lnSpc>
            </a:pPr>
            <a:r>
              <a:rPr b="1" lang="tr-TR" sz="900" spc="-1" strike="noStrike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ustomShape 5"/>
          <p:cNvSpPr/>
          <p:nvPr/>
        </p:nvSpPr>
        <p:spPr>
          <a:xfrm>
            <a:off x="3884760" y="8685360"/>
            <a:ext cx="29656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 defTabSz="914400">
              <a:lnSpc>
                <a:spcPct val="100000"/>
              </a:lnSpc>
            </a:pPr>
            <a:fld id="{4367B8CE-3018-4BBB-86CE-4D760C0F42B3}" type="slidenum">
              <a:rPr b="0" lang="tr-TR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3F2FD24-1B8E-4422-89C1-9829EC766F5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B1EF26-1B07-47B0-9EB9-63C2E7EC1DC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A0E3CBC-0B9A-41FE-9FE1-CD2DE4F44D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0280" cy="3080160"/>
          </a:xfrm>
          <a:prstGeom prst="rect">
            <a:avLst/>
          </a:prstGeom>
          <a:ln w="0">
            <a:noFill/>
          </a:ln>
        </p:spPr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0280" cy="359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ustomShape 3"/>
          <p:cNvSpPr/>
          <p:nvPr/>
        </p:nvSpPr>
        <p:spPr>
          <a:xfrm>
            <a:off x="0" y="0"/>
            <a:ext cx="68518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ustomShape 4"/>
          <p:cNvSpPr/>
          <p:nvPr/>
        </p:nvSpPr>
        <p:spPr>
          <a:xfrm>
            <a:off x="0" y="8685360"/>
            <a:ext cx="68518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ustomShape 5"/>
          <p:cNvSpPr/>
          <p:nvPr/>
        </p:nvSpPr>
        <p:spPr>
          <a:xfrm>
            <a:off x="3884760" y="8685360"/>
            <a:ext cx="296568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 defTabSz="914400">
              <a:lnSpc>
                <a:spcPct val="100000"/>
              </a:lnSpc>
            </a:pPr>
            <a:fld id="{2388F58C-C2C4-42F2-9DE5-26F98328CC7E}" type="slidenum">
              <a:rPr b="0" lang="tr-TR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.xml"/><Relationship Id="rId9" Type="http://schemas.openxmlformats.org/officeDocument/2006/relationships/slideLayout" Target="../slideLayouts/slideLayout2.xml"/><Relationship Id="rId10" Type="http://schemas.openxmlformats.org/officeDocument/2006/relationships/slideLayout" Target="../slideLayouts/slideLayout3.xml"/><Relationship Id="rId11" Type="http://schemas.openxmlformats.org/officeDocument/2006/relationships/slideLayout" Target="../slideLayouts/slideLayout4.xml"/><Relationship Id="rId12" Type="http://schemas.openxmlformats.org/officeDocument/2006/relationships/slideLayout" Target="../slideLayouts/slideLayout5.xml"/><Relationship Id="rId13" Type="http://schemas.openxmlformats.org/officeDocument/2006/relationships/slideLayout" Target="../slideLayouts/slideLayout6.xml"/><Relationship Id="rId14" Type="http://schemas.openxmlformats.org/officeDocument/2006/relationships/slideLayout" Target="../slideLayouts/slideLayout7.xml"/><Relationship Id="rId15" Type="http://schemas.openxmlformats.org/officeDocument/2006/relationships/slideLayout" Target="../slideLayouts/slideLayout8.xml"/><Relationship Id="rId16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0.xml"/><Relationship Id="rId18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063B351-5F45-4599-97D6-8B8801E2A0AB}" type="slidenum">
              <a:rPr b="0" lang="en-GB" sz="900" spc="-1" strike="noStrike">
                <a:solidFill>
                  <a:srgbClr val="afabab"/>
                </a:solidFill>
                <a:latin typeface="Arial"/>
                <a:ea typeface="Tahoma"/>
              </a:rPr>
              <a:t>&lt;number&gt;</a:t>
            </a:fld>
            <a:r>
              <a:rPr b="0" lang="tr-TR" sz="900" spc="-1" strike="noStrike">
                <a:solidFill>
                  <a:srgbClr val="afabab"/>
                </a:solidFill>
                <a:latin typeface="Arial"/>
                <a:ea typeface="Tahoma"/>
              </a:rPr>
              <a:t> / 38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7400" cy="5665680"/>
          </a:xfrm>
          <a:prstGeom prst="rect">
            <a:avLst/>
          </a:prstGeom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2" name="CustomShape 2"/>
          <p:cNvSpPr/>
          <p:nvPr/>
        </p:nvSpPr>
        <p:spPr>
          <a:xfrm>
            <a:off x="10461960" y="6320160"/>
            <a:ext cx="1724040" cy="531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CustomShape 3"/>
          <p:cNvSpPr/>
          <p:nvPr/>
        </p:nvSpPr>
        <p:spPr>
          <a:xfrm>
            <a:off x="0" y="5892840"/>
            <a:ext cx="12186000" cy="959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" name="Picture 18" descr=""/>
          <p:cNvPicPr/>
          <p:nvPr/>
        </p:nvPicPr>
        <p:blipFill>
          <a:blip r:embed="rId3"/>
          <a:srcRect l="0" t="0" r="81732" b="0"/>
          <a:stretch/>
        </p:blipFill>
        <p:spPr>
          <a:xfrm>
            <a:off x="74880" y="6337440"/>
            <a:ext cx="453240" cy="514440"/>
          </a:xfrm>
          <a:prstGeom prst="rect">
            <a:avLst/>
          </a:prstGeom>
          <a:ln w="0">
            <a:noFill/>
          </a:ln>
        </p:spPr>
      </p:pic>
      <p:sp>
        <p:nvSpPr>
          <p:cNvPr id="5" name="CustomShape 4"/>
          <p:cNvSpPr/>
          <p:nvPr/>
        </p:nvSpPr>
        <p:spPr>
          <a:xfrm>
            <a:off x="475200" y="6401520"/>
            <a:ext cx="212400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pc="-1" strike="noStrike">
                <a:solidFill>
                  <a:srgbClr val="000000"/>
                </a:solidFill>
                <a:latin typeface="Arial"/>
                <a:ea typeface="Tahoma"/>
              </a:rPr>
              <a:t>HAVELSAN, </a:t>
            </a:r>
            <a:r>
              <a:rPr b="0" i="1" lang="en-US" sz="800" spc="-1" strike="noStrike">
                <a:solidFill>
                  <a:srgbClr val="000000"/>
                </a:solidFill>
                <a:latin typeface="Arial"/>
                <a:ea typeface="Tahoma"/>
              </a:rPr>
              <a:t>is an establishment of Turkish Armed Forces Foundation.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stomShape 5"/>
          <p:cNvSpPr/>
          <p:nvPr/>
        </p:nvSpPr>
        <p:spPr>
          <a:xfrm rot="21448800">
            <a:off x="4741200" y="21960"/>
            <a:ext cx="2418480" cy="564120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" name="CustomShape 6"/>
          <p:cNvSpPr/>
          <p:nvPr/>
        </p:nvSpPr>
        <p:spPr>
          <a:xfrm rot="21448800">
            <a:off x="2715120" y="23400"/>
            <a:ext cx="2393280" cy="564516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" name="CustomShape 7"/>
          <p:cNvSpPr/>
          <p:nvPr/>
        </p:nvSpPr>
        <p:spPr>
          <a:xfrm rot="21448800">
            <a:off x="6927480" y="8640"/>
            <a:ext cx="2418480" cy="564120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" name="CustomShape 8"/>
          <p:cNvSpPr/>
          <p:nvPr/>
        </p:nvSpPr>
        <p:spPr>
          <a:xfrm rot="21448800">
            <a:off x="9089280" y="-12240"/>
            <a:ext cx="2418480" cy="564120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" name="CustomShape 9"/>
          <p:cNvSpPr/>
          <p:nvPr/>
        </p:nvSpPr>
        <p:spPr>
          <a:xfrm>
            <a:off x="0" y="6669720"/>
            <a:ext cx="1219536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pc="-1" strike="noStrike">
                <a:solidFill>
                  <a:srgbClr val="000000"/>
                </a:solidFill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8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tr-TR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0" r:id="rId19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11F6BBC-7629-4A2D-A4D7-2DB1BF0EA7CF}" type="slidenum">
              <a:rPr b="0" lang="en-GB" sz="900" spc="-1" strike="noStrike">
                <a:solidFill>
                  <a:srgbClr val="afabab"/>
                </a:solidFill>
                <a:latin typeface="Arial"/>
                <a:ea typeface="Tahoma"/>
              </a:rPr>
              <a:t>&lt;number&gt;</a:t>
            </a:fld>
            <a:r>
              <a:rPr b="0" lang="tr-TR" sz="900" spc="-1" strike="noStrike">
                <a:solidFill>
                  <a:srgbClr val="afabab"/>
                </a:solidFill>
                <a:latin typeface="Arial"/>
                <a:ea typeface="Tahoma"/>
              </a:rPr>
              <a:t> / 62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800" cy="49680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tr-TR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8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tr-TR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7BB8924-8A27-459F-8AF5-8D408FAB48F9}" type="slidenum">
              <a:rPr b="0" lang="en-GB" sz="900" spc="-1" strike="noStrike">
                <a:solidFill>
                  <a:srgbClr val="afabab"/>
                </a:solidFill>
                <a:latin typeface="Arial"/>
                <a:ea typeface="Tahoma"/>
              </a:rPr>
              <a:t>&lt;number&gt;</a:t>
            </a:fld>
            <a:r>
              <a:rPr b="0" lang="tr-TR" sz="900" spc="-1" strike="noStrike">
                <a:solidFill>
                  <a:srgbClr val="afabab"/>
                </a:solidFill>
                <a:latin typeface="Arial"/>
                <a:ea typeface="Tahoma"/>
              </a:rPr>
              <a:t> / 62</a:t>
            </a:r>
            <a:endParaRPr b="0" lang="en-US" sz="9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0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9240" cy="1253880"/>
          </a:xfrm>
          <a:prstGeom prst="rect">
            <a:avLst/>
          </a:prstGeom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tr-TR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tr-TR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tr-TR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507960" y="1460880"/>
            <a:ext cx="3301920" cy="151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tr-TR" sz="6000" spc="-1" strike="noStrike">
                <a:solidFill>
                  <a:srgbClr val="333333"/>
                </a:solidFill>
                <a:latin typeface="aakar"/>
                <a:ea typeface="DejaVu Sans"/>
              </a:rPr>
              <a:t>LOGGER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3545280" y="6044400"/>
            <a:ext cx="5380560" cy="3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0" lang="tr-TR" sz="2000" spc="-1" strike="noStrike">
                <a:solidFill>
                  <a:srgbClr val="1a3a6c"/>
                </a:solidFill>
                <a:latin typeface="Arial"/>
                <a:ea typeface="DejaVu Sans"/>
              </a:rPr>
              <a:t>Bilgi Ve İletişim Teknolojileri GMY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90000"/>
              </a:lnSpc>
            </a:pPr>
            <a:r>
              <a:rPr b="0" lang="tr-TR" sz="2000" spc="-1" strike="noStrike">
                <a:solidFill>
                  <a:srgbClr val="1a3a6c"/>
                </a:solidFill>
                <a:latin typeface="Arial"/>
                <a:ea typeface="DejaVu Sans"/>
              </a:rPr>
              <a:t>Yazılım Mimarileri Grup Liderliği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10915920" y="6442560"/>
            <a:ext cx="113688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tr-TR" sz="900" spc="-1" strike="noStrike">
                <a:solidFill>
                  <a:srgbClr val="bfbfbf"/>
                </a:solidFill>
                <a:latin typeface="Arial"/>
                <a:ea typeface="DejaVu Sans"/>
              </a:rPr>
              <a:t>HAVELSAN ÖZEL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800" cy="5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pc="-1" strike="noStrike">
                <a:solidFill>
                  <a:schemeClr val="dk1"/>
                </a:solidFill>
                <a:latin typeface="Arial"/>
                <a:ea typeface="DejaVu Sans"/>
              </a:rPr>
              <a:t>Logger Nedir?</a:t>
            </a:r>
            <a:endParaRPr b="0" lang="tr-TR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241920" y="1011600"/>
            <a:ext cx="11689560" cy="33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3200" spc="-1" strike="noStrike">
                <a:solidFill>
                  <a:schemeClr val="dk1"/>
                </a:solidFill>
                <a:latin typeface="Arial"/>
                <a:ea typeface="DejaVu Sans"/>
              </a:rPr>
              <a:t>Loglama altyapısı, sistemde yapılan işlemlerin loglanmasını ve bu logların belli sorgulama yöntemleri ile sorgulanmasını sağlar.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800" cy="5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pc="-1" strike="noStrike">
                <a:solidFill>
                  <a:schemeClr val="dk1"/>
                </a:solidFill>
                <a:latin typeface="Arial"/>
                <a:ea typeface="DejaVu Sans"/>
              </a:rPr>
              <a:t>Logger Özellikleri</a:t>
            </a:r>
            <a:endParaRPr b="0" lang="tr-TR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286920" y="913320"/>
            <a:ext cx="11608920" cy="519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Merkezi bir loglama yapısı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Yatayda genişleyebilme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Elasticsearch – Kibana desteği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Search uygulaması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Kafka ile asenkron çalışabilme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pc="-1" strike="noStrike">
                <a:solidFill>
                  <a:schemeClr val="dk1"/>
                </a:solidFill>
                <a:latin typeface="Arial"/>
                <a:ea typeface="DejaVu Sans"/>
              </a:rPr>
              <a:t>Gerçek zamanlı ayarlanabilir(açılıp/kapatılabilir) loglama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286920" y="0"/>
            <a:ext cx="10022040" cy="51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pc="-1" strike="noStrike">
                <a:solidFill>
                  <a:schemeClr val="dk1"/>
                </a:solidFill>
                <a:latin typeface="Arial"/>
                <a:ea typeface="DejaVu Sans"/>
              </a:rPr>
              <a:t>Logger Topoloji</a:t>
            </a:r>
            <a:endParaRPr b="0" lang="tr-TR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1562400" y="763920"/>
            <a:ext cx="8571240" cy="5134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1346040" y="3667320"/>
            <a:ext cx="5916960" cy="92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1" lang="en-US" sz="2800" spc="-1" strike="noStrike">
                <a:solidFill>
                  <a:srgbClr val="ffffff"/>
                </a:solidFill>
                <a:latin typeface="Arial"/>
                <a:ea typeface="DejaVu Sans"/>
              </a:rPr>
              <a:t>Teşekkürler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1346040" y="2194920"/>
            <a:ext cx="5916960" cy="92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1" lang="en-US" sz="2800" spc="-1" strike="noStrike">
                <a:solidFill>
                  <a:srgbClr val="ffffff"/>
                </a:solidFill>
                <a:latin typeface="Arial"/>
                <a:ea typeface="DejaVu Sans"/>
              </a:rPr>
              <a:t>Soru ve Cevaplar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1386720" y="4525200"/>
            <a:ext cx="533664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tr-TR" sz="1800" spc="-1" strike="noStrike">
                <a:solidFill>
                  <a:srgbClr val="ffffff"/>
                </a:solidFill>
                <a:latin typeface="Georgia"/>
                <a:ea typeface="DejaVu Sans"/>
              </a:rPr>
              <a:t>www.havelsan.com.tr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© 2020 </a:t>
            </a:r>
            <a:r>
              <a:rPr b="0" lang="en-US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HAVELSAN</a:t>
            </a:r>
            <a:r>
              <a:rPr b="0" lang="tr-TR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 All rights reserved.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HAVELSAN </a:t>
            </a:r>
            <a:r>
              <a:rPr b="0" lang="en-US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BİT </a:t>
            </a:r>
            <a:r>
              <a:rPr b="0" lang="tr-TR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YAZILIMLARI MİMARİ </a:t>
            </a:r>
            <a:r>
              <a:rPr b="0" lang="en-US" sz="1600" spc="-1" strike="noStrike">
                <a:solidFill>
                  <a:srgbClr val="ffffff"/>
                </a:solidFill>
                <a:latin typeface="Georgia"/>
                <a:ea typeface="DejaVu Sans"/>
              </a:rPr>
              <a:t>GRUBU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800" spc="-1" strike="noStrike">
                <a:solidFill>
                  <a:srgbClr val="ffffff"/>
                </a:solidFill>
                <a:latin typeface="Georgia"/>
                <a:ea typeface="DejaVu Sans"/>
              </a:rPr>
              <a:t>Mustafa Kemal Mahallesi 2120 Cad. No:39 P.K. : 06510 Çankaya/ANKARA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10915920" y="6442560"/>
            <a:ext cx="113688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tr-TR" sz="900" spc="-1" strike="noStrike">
                <a:solidFill>
                  <a:srgbClr val="bfbfbf"/>
                </a:solidFill>
                <a:latin typeface="Arial"/>
                <a:ea typeface="DejaVu Sans"/>
              </a:rPr>
              <a:t>HAVELSAN ÖZEL</a:t>
            </a:r>
            <a:endParaRPr b="0" lang="en-US" sz="900" spc="-1" strike="noStrike">
              <a:solidFill>
                <a:srgbClr val="ffffff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23" presetSubtype="27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753fb180-a0f1-47ee-bb6b-5956a4b631ac" origin="userSelected">
  <element uid="28101b78-9dca-49f0-9bb7-5ad98141e387" value=""/>
  <element uid="id_classification_generalbusiness" value=""/>
</sisl>
</file>

<file path=customXml/itemProps1.xml><?xml version="1.0" encoding="utf-8"?>
<ds:datastoreItem xmlns:ds="http://schemas.openxmlformats.org/officeDocument/2006/customXml" ds:itemID="{E0EBB705-663A-4000-B389-AA36FA123C52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7060</TotalTime>
  <Application>LibreOffice/7.6.2.1$Linux_X86_64 LibreOffice_project/9d0b4c0791fc17bc4181a67fd90c5aaed576d1c0</Application>
  <AppVersion>15.0000</AppVersion>
  <Words>273</Words>
  <Paragraphs>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2020-12-11T08:18:39Z</dcterms:created>
  <dc:creator>Musa SEMERCİ</dc:creator>
  <dc:description/>
  <dc:language>tr-TR</dc:language>
  <cp:lastModifiedBy>Arda Çuhadaroglu</cp:lastModifiedBy>
  <dcterms:modified xsi:type="dcterms:W3CDTF">2023-10-06T10:43:19Z</dcterms:modified>
  <cp:revision>442</cp:revision>
  <dc:subject/>
  <dc:title>Proje Gözden Geçirme Toplantısı Sunum Şablonu (Proje)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0x0101002A54CD783C931C459A23051B361483A4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8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  <property fmtid="{D5CDD505-2E9C-101B-9397-08002B2CF9AE}" pid="12" name="bjClsUserRVM">
    <vt:lpwstr>[]</vt:lpwstr>
  </property>
  <property fmtid="{D5CDD505-2E9C-101B-9397-08002B2CF9AE}" pid="13" name="bjDocumentLabelXML">
    <vt:lpwstr>&lt;?xml version="1.0" encoding="us-ascii"?&gt;&lt;sisl xmlns:xsi="http://www.w3.org/2001/XMLSchema-instance" xmlns:xsd="http://www.w3.org/2001/XMLSchema" sislVersion="0" policy="753fb180-a0f1-47ee-bb6b-5956a4b631ac" origin="userSelected" xmlns="http://www.boldonj</vt:lpwstr>
  </property>
  <property fmtid="{D5CDD505-2E9C-101B-9397-08002B2CF9AE}" pid="14" name="bjDocumentLabelXML-0">
    <vt:lpwstr>ames.com/2008/01/sie/internal/label"&gt;&lt;element uid="28101b78-9dca-49f0-9bb7-5ad98141e387" value="" /&gt;&lt;element uid="id_classification_generalbusiness" value="" /&gt;&lt;/sisl&gt;</vt:lpwstr>
  </property>
  <property fmtid="{D5CDD505-2E9C-101B-9397-08002B2CF9AE}" pid="15" name="bjDocumentSecurityLabel">
    <vt:lpwstr>HAVELSAN ÖZEL</vt:lpwstr>
  </property>
  <property fmtid="{D5CDD505-2E9C-101B-9397-08002B2CF9AE}" pid="16" name="bjSaver">
    <vt:lpwstr>ZDNtN9c/qWNnkIzd9OE8XO8QdTsyh/T5</vt:lpwstr>
  </property>
  <property fmtid="{D5CDD505-2E9C-101B-9397-08002B2CF9AE}" pid="17" name="docIndexRef">
    <vt:lpwstr>e43bdb9d-8e7e-418f-b371-8201d7e3a178</vt:lpwstr>
  </property>
</Properties>
</file>