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custom.xml" ContentType="application/vnd.openxmlformats-officedocument.custom-properties+xml"/>
  <Override PartName="/docProps/app.xml" ContentType="application/vnd.openxmlformats-officedocument.extended-properties+xml"/>
  <Override PartName="/customXml/_rels/item1.xml.rels" ContentType="application/vnd.openxmlformats-package.relationships+xml"/>
  <Override PartName="/customXml/item1.xml" ContentType="application/xml"/>
  <Override PartName="/customXml/itemProps1.xml" ContentType="application/vnd.openxmlformats-officedocument.customXmlProperties+xml"/>
  <Override PartName="/ppt/_rels/presentation.xml.rels" ContentType="application/vnd.openxmlformats-package.relationships+xml"/>
  <Override PartName="/ppt/presentation.xml" ContentType="application/vnd.openxmlformats-officedocument.presentationml.presentation.main+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_rels/notesSlide13.xml.rels" ContentType="application/vnd.openxmlformats-package.relationships+xml"/>
  <Override PartName="/ppt/notesSlides/_rels/notesSlide4.xml.rels" ContentType="application/vnd.openxmlformats-package.relationships+xml"/>
  <Override PartName="/ppt/notesSlides/_rels/notesSlide3.xml.rels" ContentType="application/vnd.openxmlformats-package.relationships+xml"/>
  <Override PartName="/ppt/notesSlides/_rels/notesSlide2.xml.rels" ContentType="application/vnd.openxmlformats-package.relationships+xml"/>
  <Override PartName="/ppt/notesSlides/_rels/notesSlide12.xml.rels" ContentType="application/vnd.openxmlformats-package.relationships+xml"/>
  <Override PartName="/ppt/notesSlides/_rels/notesSlide8.xml.rels" ContentType="application/vnd.openxmlformats-package.relationships+xml"/>
  <Override PartName="/ppt/notesSlides/_rels/notesSlide17.xml.rels" ContentType="application/vnd.openxmlformats-package.relationships+xml"/>
  <Override PartName="/ppt/notesSlides/_rels/notesSlide11.xml.rels" ContentType="application/vnd.openxmlformats-package.relationships+xml"/>
  <Override PartName="/ppt/notesSlides/_rels/notesSlide16.xml.rels" ContentType="application/vnd.openxmlformats-package.relationships+xml"/>
  <Override PartName="/ppt/notesSlides/_rels/notesSlide7.xml.rels" ContentType="application/vnd.openxmlformats-package.relationships+xml"/>
  <Override PartName="/ppt/notesSlides/_rels/notesSlide15.xml.rels" ContentType="application/vnd.openxmlformats-package.relationships+xml"/>
  <Override PartName="/ppt/notesSlides/_rels/notesSlide6.xml.rels" ContentType="application/vnd.openxmlformats-package.relationships+xml"/>
  <Override PartName="/ppt/notesSlides/_rels/notesSlide14.xml.rels" ContentType="application/vnd.openxmlformats-package.relationships+xml"/>
  <Override PartName="/ppt/notesSlides/_rels/notesSlide5.xml.rels" ContentType="application/vnd.openxmlformats-package.relationships+xml"/>
  <Override PartName="/ppt/notesSlides/_rels/notesSlide1.xml.rels" ContentType="application/vnd.openxmlformats-package.relationships+xml"/>
  <Override PartName="/ppt/notesSlides/_rels/notesSlide10.xml.rels" ContentType="application/vnd.openxmlformats-package.relationships+xml"/>
  <Override PartName="/ppt/notesSlides/_rels/notesSlide9.xml.rels" ContentType="application/vnd.openxmlformats-package.relationships+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13.xml" ContentType="application/vnd.openxmlformats-officedocument.presentationml.notesSlide+xml"/>
  <Override PartName="/ppt/presProps.xml" ContentType="application/vnd.openxmlformats-officedocument.presentationml.presPro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_rels/slideLayout33.xml.rels" ContentType="application/vnd.openxmlformats-package.relationships+xml"/>
  <Override PartName="/ppt/slideLayouts/_rels/slideLayout16.xml.rels" ContentType="application/vnd.openxmlformats-package.relationships+xml"/>
  <Override PartName="/ppt/slideLayouts/_rels/slideLayout32.xml.rels" ContentType="application/vnd.openxmlformats-package.relationships+xml"/>
  <Override PartName="/ppt/slideLayouts/_rels/slideLayout15.xml.rels" ContentType="application/vnd.openxmlformats-package.relationships+xml"/>
  <Override PartName="/ppt/slideLayouts/_rels/slideLayout9.xml.rels" ContentType="application/vnd.openxmlformats-package.relationships+xml"/>
  <Override PartName="/ppt/slideLayouts/_rels/slideLayout23.xml.rels" ContentType="application/vnd.openxmlformats-package.relationships+xml"/>
  <Override PartName="/ppt/slideLayouts/_rels/slideLayout6.xml.rels" ContentType="application/vnd.openxmlformats-package.relationships+xml"/>
  <Override PartName="/ppt/slideLayouts/_rels/slideLayout21.xml.rels" ContentType="application/vnd.openxmlformats-package.relationships+xml"/>
  <Override PartName="/ppt/slideLayouts/_rels/slideLayout20.xml.rels" ContentType="application/vnd.openxmlformats-package.relationships+xml"/>
  <Override PartName="/ppt/slideLayouts/_rels/slideLayout12.xml.rels" ContentType="application/vnd.openxmlformats-package.relationships+xml"/>
  <Override PartName="/ppt/slideLayouts/_rels/slideLayout5.xml.rels" ContentType="application/vnd.openxmlformats-package.relationships+xml"/>
  <Override PartName="/ppt/slideLayouts/_rels/slideLayout24.xml.rels" ContentType="application/vnd.openxmlformats-package.relationships+xml"/>
  <Override PartName="/ppt/slideLayouts/_rels/slideLayout26.xml.rels" ContentType="application/vnd.openxmlformats-package.relationships+xml"/>
  <Override PartName="/ppt/slideLayouts/_rels/slideLayout34.xml.rels" ContentType="application/vnd.openxmlformats-package.relationships+xml"/>
  <Override PartName="/ppt/slideLayouts/_rels/slideLayout17.xml.rels" ContentType="application/vnd.openxmlformats-package.relationships+xml"/>
  <Override PartName="/ppt/slideLayouts/_rels/slideLayout25.xml.rels" ContentType="application/vnd.openxmlformats-package.relationships+xml"/>
  <Override PartName="/ppt/slideLayouts/_rels/slideLayout18.xml.rels" ContentType="application/vnd.openxmlformats-package.relationships+xml"/>
  <Override PartName="/ppt/slideLayouts/_rels/slideLayout35.xml.rels" ContentType="application/vnd.openxmlformats-package.relationships+xml"/>
  <Override PartName="/ppt/slideLayouts/_rels/slideLayout27.xml.rels" ContentType="application/vnd.openxmlformats-package.relationships+xml"/>
  <Override PartName="/ppt/slideLayouts/_rels/slideLayout4.xml.rels" ContentType="application/vnd.openxmlformats-package.relationships+xml"/>
  <Override PartName="/ppt/slideLayouts/_rels/slideLayout10.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8.xml.rels" ContentType="application/vnd.openxmlformats-package.relationships+xml"/>
  <Override PartName="/ppt/slideLayouts/_rels/slideLayout3.xml.rels" ContentType="application/vnd.openxmlformats-package.relationships+xml"/>
  <Override PartName="/ppt/slideLayouts/_rels/slideLayout13.xml.rels" ContentType="application/vnd.openxmlformats-package.relationships+xml"/>
  <Override PartName="/ppt/slideLayouts/_rels/slideLayout30.xml.rels" ContentType="application/vnd.openxmlformats-package.relationships+xml"/>
  <Override PartName="/ppt/slideLayouts/_rels/slideLayout22.xml.rels" ContentType="application/vnd.openxmlformats-package.relationships+xml"/>
  <Override PartName="/ppt/slideLayouts/_rels/slideLayout31.xml.rels" ContentType="application/vnd.openxmlformats-package.relationships+xml"/>
  <Override PartName="/ppt/slideLayouts/_rels/slideLayout14.xml.rels" ContentType="application/vnd.openxmlformats-package.relationships+xml"/>
  <Override PartName="/ppt/slideLayouts/_rels/slideLayout29.xml.rels" ContentType="application/vnd.openxmlformats-package.relationships+xml"/>
  <Override PartName="/ppt/slideLayouts/_rels/slideLayout2.xml.rels" ContentType="application/vnd.openxmlformats-package.relationships+xml"/>
  <Override PartName="/ppt/slideLayouts/_rels/slideLayout28.xml.rels" ContentType="application/vnd.openxmlformats-package.relationships+xml"/>
  <Override PartName="/ppt/slideLayouts/_rels/slideLayout1.xml.rels" ContentType="application/vnd.openxmlformats-package.relationships+xml"/>
  <Override PartName="/ppt/slideLayouts/_rels/slideLayout19.xml.rels" ContentType="application/vnd.openxmlformats-package.relationships+xml"/>
  <Override PartName="/ppt/slideLayouts/_rels/slideLayout36.xml.rels" ContentType="application/vnd.openxmlformats-package.relationships+xml"/>
  <Override PartName="/ppt/slideLayouts/slideLayout26.xml" ContentType="application/vnd.openxmlformats-officedocument.presentationml.slideLayout+xml"/>
  <Override PartName="/ppt/slideLayouts/slideLayout18.xml" ContentType="application/vnd.openxmlformats-officedocument.presentationml.slideLayout+xml"/>
  <Override PartName="/ppt/slideLayouts/slideLayout35.xml" ContentType="application/vnd.openxmlformats-officedocument.presentationml.slideLayout+xml"/>
  <Override PartName="/ppt/slideLayouts/slideLayout25.xml" ContentType="application/vnd.openxmlformats-officedocument.presentationml.slideLayout+xml"/>
  <Override PartName="/ppt/slideLayouts/slideLayout17.xml" ContentType="application/vnd.openxmlformats-officedocument.presentationml.slideLayout+xml"/>
  <Override PartName="/ppt/slideLayouts/slideLayout34.xml" ContentType="application/vnd.openxmlformats-officedocument.presentationml.slideLayout+xml"/>
  <Override PartName="/ppt/slideLayouts/slideLayout2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2.xml" ContentType="application/vnd.openxmlformats-officedocument.presentationml.slideLayout+xml"/>
  <Override PartName="/ppt/slideLayouts/slideLayout3.xml" ContentType="application/vnd.openxmlformats-officedocument.presentationml.slideLayout+xml"/>
  <Override PartName="/ppt/slideLayouts/slideLayout29.xml" ContentType="application/vnd.openxmlformats-officedocument.presentationml.slideLayout+xml"/>
  <Override PartName="/ppt/slideLayouts/slideLayout8.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7.xml" ContentType="application/vnd.openxmlformats-officedocument.presentationml.slideLayout+xml"/>
  <Override PartName="/ppt/slideLayouts/slideLayout13.xml" ContentType="application/vnd.openxmlformats-officedocument.presentationml.slideLayout+xml"/>
  <Override PartName="/ppt/slideLayouts/slideLayout30.xml" ContentType="application/vnd.openxmlformats-officedocument.presentationml.slideLayout+xml"/>
  <Override PartName="/ppt/slideLayouts/slideLayout2.xml" ContentType="application/vnd.openxmlformats-officedocument.presentationml.slideLayout+xml"/>
  <Override PartName="/ppt/slideLayouts/slideLayout28.xml" ContentType="application/vnd.openxmlformats-officedocument.presentationml.slideLayout+xml"/>
  <Override PartName="/ppt/slideLayouts/slideLayout1.xml" ContentType="application/vnd.openxmlformats-officedocument.presentationml.slideLayout+xml"/>
  <Override PartName="/ppt/slideLayouts/slideLayout36.xml" ContentType="application/vnd.openxmlformats-officedocument.presentationml.slideLayout+xml"/>
  <Override PartName="/ppt/slideLayouts/slideLayout19.xml" ContentType="application/vnd.openxmlformats-officedocument.presentationml.slideLayout+xml"/>
  <Override PartName="/ppt/slideLayouts/slideLayout27.xml" ContentType="application/vnd.openxmlformats-officedocument.presentationml.slideLayout+xml"/>
  <Override PartName="/ppt/slideLayouts/slideLayout14.xml" ContentType="application/vnd.openxmlformats-officedocument.presentationml.slideLayout+xml"/>
  <Override PartName="/ppt/slideLayouts/slideLayout31.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9.xml" ContentType="application/vnd.openxmlformats-officedocument.presentationml.slideLayout+xml"/>
  <Override PartName="/ppt/slideLayouts/slideLayout15.xml" ContentType="application/vnd.openxmlformats-officedocument.presentationml.slideLayout+xml"/>
  <Override PartName="/ppt/slideLayouts/slideLayout32.xml" ContentType="application/vnd.openxmlformats-officedocument.presentationml.slideLayout+xml"/>
  <Override PartName="/ppt/slideLayouts/slideLayout16.xml" ContentType="application/vnd.openxmlformats-officedocument.presentationml.slideLayout+xml"/>
  <Override PartName="/ppt/slideLayouts/slideLayout33.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1.jpeg" ContentType="image/jpeg"/>
  <Override PartName="/ppt/media/image9.png" ContentType="image/png"/>
  <Override PartName="/ppt/media/image2.png" ContentType="image/png"/>
  <Override PartName="/ppt/media/image3.png" ContentType="image/png"/>
  <Override PartName="/ppt/media/image4.png" ContentType="image/png"/>
  <Override PartName="/ppt/media/image5.png" ContentType="image/png"/>
  <Override PartName="/ppt/media/image10.png" ContentType="image/png"/>
  <Override PartName="/ppt/media/image6.jpeg" ContentType="image/jpeg"/>
  <Override PartName="/ppt/media/image8.png" ContentType="image/png"/>
  <Override PartName="/ppt/media/image13.png" ContentType="image/png"/>
  <Override PartName="/ppt/media/image7.png" ContentType="image/png"/>
  <Override PartName="/ppt/media/image12.png" ContentType="image/png"/>
  <Override PartName="/ppt/media/image11.png" ContentType="image/png"/>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_rels/slide12.xml.rels" ContentType="application/vnd.openxmlformats-package.relationships+xml"/>
  <Override PartName="/ppt/slides/_rels/slide11.xml.rels" ContentType="application/vnd.openxmlformats-package.relationships+xml"/>
  <Override PartName="/ppt/slides/_rels/slide10.xml.rels" ContentType="application/vnd.openxmlformats-package.relationships+xml"/>
  <Override PartName="/ppt/slides/_rels/slide9.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17.xml.rels" ContentType="application/vnd.openxmlformats-package.relationships+xml"/>
  <Override PartName="/ppt/slides/_rels/slide5.xml.rels" ContentType="application/vnd.openxmlformats-package.relationships+xml"/>
  <Override PartName="/ppt/slides/_rels/slide16.xml.rels" ContentType="application/vnd.openxmlformats-package.relationships+xml"/>
  <Override PartName="/ppt/slides/_rels/slide4.xml.rels" ContentType="application/vnd.openxmlformats-package.relationships+xml"/>
  <Override PartName="/ppt/slides/_rels/slide15.xml.rels" ContentType="application/vnd.openxmlformats-package.relationships+xml"/>
  <Override PartName="/ppt/slides/_rels/slide3.xml.rels" ContentType="application/vnd.openxmlformats-package.relationships+xml"/>
  <Override PartName="/ppt/slides/_rels/slide14.xml.rels" ContentType="application/vnd.openxmlformats-package.relationships+xml"/>
  <Override PartName="/ppt/slides/_rels/slide2.xml.rels" ContentType="application/vnd.openxmlformats-package.relationships+xml"/>
  <Override PartName="/ppt/slides/_rels/slide13.xml.rels" ContentType="application/vnd.openxmlformats-package.relationships+xml"/>
  <Override PartName="/ppt/slides/_rels/slide1.xml.rels" ContentType="application/vnd.openxmlformats-package.relationships+xml"/>
  <Override PartName="/ppt/slides/slide11.xml" ContentType="application/vnd.openxmlformats-officedocument.presentationml.slide+xml"/>
  <Override PartName="/ppt/slides/slide3.xml" ContentType="application/vnd.openxmlformats-officedocument.presentationml.slide+xml"/>
  <Override PartName="/ppt/slides/slide12.xml" ContentType="application/vnd.openxmlformats-officedocument.presentationml.slide+xml"/>
  <Override PartName="/ppt/slides/slide4.xml" ContentType="application/vnd.openxmlformats-officedocument.presentationml.slide+xml"/>
  <Override PartName="/ppt/slides/slide13.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customXml" Target="../customXml/item1.xml"/><Relationship Id="rId5"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2192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pPr algn="ctr"/>
            <a:r>
              <a:rPr b="0" lang="en-US" sz="4400" spc="-1" strike="noStrike">
                <a:solidFill>
                  <a:srgbClr val="000000"/>
                </a:solidFill>
                <a:latin typeface="Arial"/>
              </a:rPr>
              <a:t>Click to move the slide</a:t>
            </a:r>
            <a:endParaRPr b="0" lang="en-US" sz="4400" spc="-1" strike="noStrike">
              <a:solidFill>
                <a:srgbClr val="000000"/>
              </a:solidFill>
              <a:latin typeface="Arial"/>
            </a:endParaRPr>
          </a:p>
        </p:txBody>
      </p:sp>
      <p:sp>
        <p:nvSpPr>
          <p:cNvPr id="130"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0">
              <a:buNone/>
            </a:pPr>
            <a:r>
              <a:rPr b="0" lang="en-US" sz="2000" spc="-1" strike="noStrike">
                <a:solidFill>
                  <a:srgbClr val="000000"/>
                </a:solidFill>
                <a:latin typeface="Arial"/>
              </a:rPr>
              <a:t>Click to edit the notes format</a:t>
            </a:r>
            <a:endParaRPr b="0" lang="en-US" sz="2000" spc="-1" strike="noStrike">
              <a:solidFill>
                <a:srgbClr val="000000"/>
              </a:solidFill>
              <a:latin typeface="Arial"/>
            </a:endParaRPr>
          </a:p>
        </p:txBody>
      </p:sp>
      <p:sp>
        <p:nvSpPr>
          <p:cNvPr id="131"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US" sz="1400" spc="-1" strike="noStrike">
                <a:solidFill>
                  <a:srgbClr val="000000"/>
                </a:solidFill>
                <a:latin typeface="Times New Roman"/>
              </a:rPr>
              <a:t>&lt;header&gt;</a:t>
            </a:r>
            <a:endParaRPr b="0" lang="en-US" sz="1400" spc="-1" strike="noStrike">
              <a:solidFill>
                <a:srgbClr val="000000"/>
              </a:solidFill>
              <a:latin typeface="Times New Roman"/>
            </a:endParaRPr>
          </a:p>
        </p:txBody>
      </p:sp>
      <p:sp>
        <p:nvSpPr>
          <p:cNvPr id="132" name="PlaceHolder 4"/>
          <p:cNvSpPr>
            <a:spLocks noGrp="1"/>
          </p:cNvSpPr>
          <p:nvPr>
            <p:ph type="dt" idx="1"/>
          </p:nvPr>
        </p:nvSpPr>
        <p:spPr>
          <a:xfrm>
            <a:off x="4278960" y="0"/>
            <a:ext cx="3280680" cy="534240"/>
          </a:xfrm>
          <a:prstGeom prst="rect">
            <a:avLst/>
          </a:prstGeom>
          <a:noFill/>
          <a:ln w="0">
            <a:noFill/>
          </a:ln>
        </p:spPr>
        <p:txBody>
          <a:bodyPr lIns="0" rIns="0" tIns="0" bIns="0" anchor="t">
            <a:noAutofit/>
          </a:bodyPr>
          <a:lstStyle>
            <a:lvl1pPr indent="0" algn="r">
              <a:buNone/>
              <a:defRPr b="0" lang="en-US" sz="1400" spc="-1" strike="noStrike">
                <a:solidFill>
                  <a:srgbClr val="000000"/>
                </a:solidFill>
                <a:latin typeface="Times New Roman"/>
              </a:defRPr>
            </a:lvl1pPr>
          </a:lstStyle>
          <a:p>
            <a:pPr indent="0" algn="r">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133" name="PlaceHolder 5"/>
          <p:cNvSpPr>
            <a:spLocks noGrp="1"/>
          </p:cNvSpPr>
          <p:nvPr>
            <p:ph type="ftr" idx="2"/>
          </p:nvPr>
        </p:nvSpPr>
        <p:spPr>
          <a:xfrm>
            <a:off x="0" y="10157400"/>
            <a:ext cx="3280680" cy="534240"/>
          </a:xfrm>
          <a:prstGeom prst="rect">
            <a:avLst/>
          </a:prstGeom>
          <a:noFill/>
          <a:ln w="0">
            <a:noFill/>
          </a:ln>
        </p:spPr>
        <p:txBody>
          <a:bodyPr lIns="0" rIns="0" tIns="0" bIns="0" anchor="b">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34" name="PlaceHolder 6"/>
          <p:cNvSpPr>
            <a:spLocks noGrp="1"/>
          </p:cNvSpPr>
          <p:nvPr>
            <p:ph type="sldNum" idx="3"/>
          </p:nvPr>
        </p:nvSpPr>
        <p:spPr>
          <a:xfrm>
            <a:off x="4278960" y="10157400"/>
            <a:ext cx="3280680" cy="534240"/>
          </a:xfrm>
          <a:prstGeom prst="rect">
            <a:avLst/>
          </a:prstGeom>
          <a:noFill/>
          <a:ln w="0">
            <a:noFill/>
          </a:ln>
        </p:spPr>
        <p:txBody>
          <a:bodyPr lIns="0" rIns="0" tIns="0" bIns="0" anchor="b">
            <a:noAutofit/>
          </a:bodyPr>
          <a:lstStyle>
            <a:lvl1pPr indent="0" algn="r">
              <a:buNone/>
              <a:defRPr b="0" lang="en-US" sz="1400" spc="-1" strike="noStrike">
                <a:solidFill>
                  <a:srgbClr val="000000"/>
                </a:solidFill>
                <a:latin typeface="Times New Roman"/>
              </a:defRPr>
            </a:lvl1pPr>
          </a:lstStyle>
          <a:p>
            <a:pPr indent="0" algn="r">
              <a:buNone/>
            </a:pPr>
            <a:fld id="{A9B217EE-5B73-4AD4-9B7F-A3D5B7E1B211}" type="slidenum">
              <a:rPr b="0" lang="en-US" sz="1400" spc="-1" strike="noStrike">
                <a:solidFill>
                  <a:srgbClr val="000000"/>
                </a:solidFill>
                <a:latin typeface="Times New Roman"/>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PlaceHolder 1"/>
          <p:cNvSpPr>
            <a:spLocks noGrp="1"/>
          </p:cNvSpPr>
          <p:nvPr>
            <p:ph type="sldImg"/>
          </p:nvPr>
        </p:nvSpPr>
        <p:spPr>
          <a:xfrm>
            <a:off x="687240" y="1143000"/>
            <a:ext cx="5477400" cy="3080160"/>
          </a:xfrm>
          <a:prstGeom prst="rect">
            <a:avLst/>
          </a:prstGeom>
          <a:ln w="0">
            <a:noFill/>
          </a:ln>
        </p:spPr>
      </p:sp>
      <p:sp>
        <p:nvSpPr>
          <p:cNvPr id="174" name="PlaceHolder 2"/>
          <p:cNvSpPr>
            <a:spLocks noGrp="1"/>
          </p:cNvSpPr>
          <p:nvPr>
            <p:ph type="body"/>
          </p:nvPr>
        </p:nvSpPr>
        <p:spPr>
          <a:xfrm>
            <a:off x="685800" y="4400640"/>
            <a:ext cx="5479560" cy="359352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175" name="CustomShape 3"/>
          <p:cNvSpPr/>
          <p:nvPr/>
        </p:nvSpPr>
        <p:spPr>
          <a:xfrm>
            <a:off x="0" y="0"/>
            <a:ext cx="6851160" cy="45180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tr-TR"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176" name="CustomShape 4"/>
          <p:cNvSpPr/>
          <p:nvPr/>
        </p:nvSpPr>
        <p:spPr>
          <a:xfrm>
            <a:off x="0" y="8685360"/>
            <a:ext cx="6851160" cy="45180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tr-TR"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177" name="CustomShape 5"/>
          <p:cNvSpPr/>
          <p:nvPr/>
        </p:nvSpPr>
        <p:spPr>
          <a:xfrm>
            <a:off x="3884760" y="8685360"/>
            <a:ext cx="2964960" cy="45180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B2BC6212-6012-4377-9074-2AC86CA7ED08}" type="slidenum">
              <a:rPr b="0" lang="tr-TR" sz="1200" spc="-1" strike="noStrike">
                <a:solidFill>
                  <a:srgbClr val="000000"/>
                </a:solidFill>
                <a:latin typeface="+mn-lt"/>
                <a:ea typeface="+mn-ea"/>
              </a:rPr>
              <a:t>1</a:t>
            </a:fld>
            <a:endParaRPr b="0" lang="en-US" sz="1200" spc="-1" strike="noStrike">
              <a:solidFill>
                <a:srgbClr val="000000"/>
              </a:solidFill>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PlaceHolder 1"/>
          <p:cNvSpPr>
            <a:spLocks noGrp="1"/>
          </p:cNvSpPr>
          <p:nvPr>
            <p:ph type="sldImg"/>
          </p:nvPr>
        </p:nvSpPr>
        <p:spPr>
          <a:xfrm>
            <a:off x="217440" y="812880"/>
            <a:ext cx="7123680" cy="4007520"/>
          </a:xfrm>
          <a:prstGeom prst="rect">
            <a:avLst/>
          </a:prstGeom>
          <a:ln w="0">
            <a:noFill/>
          </a:ln>
        </p:spPr>
      </p:sp>
      <p:sp>
        <p:nvSpPr>
          <p:cNvPr id="179"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180" name="PlaceHolder 3"/>
          <p:cNvSpPr>
            <a:spLocks noGrp="1"/>
          </p:cNvSpPr>
          <p:nvPr>
            <p:ph type="hdr"/>
          </p:nvPr>
        </p:nvSpPr>
        <p:spPr>
          <a:xfrm>
            <a:off x="0" y="0"/>
            <a:ext cx="3279600" cy="53316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pc="-1" strike="noStrike">
                <a:solidFill>
                  <a:srgbClr val="000000"/>
                </a:solidFill>
                <a:latin typeface="Times New Roman"/>
                <a:ea typeface="+mn-ea"/>
              </a:rPr>
              <a:t>&lt;header&gt;</a:t>
            </a:r>
            <a:endParaRPr b="0" lang="en-US" sz="1400" spc="-1" strike="noStrike">
              <a:solidFill>
                <a:srgbClr val="000000"/>
              </a:solidFill>
              <a:latin typeface="Times New Roman"/>
            </a:endParaRPr>
          </a:p>
        </p:txBody>
      </p:sp>
      <p:sp>
        <p:nvSpPr>
          <p:cNvPr id="181" name="PlaceHolder 4"/>
          <p:cNvSpPr>
            <a:spLocks noGrp="1"/>
          </p:cNvSpPr>
          <p:nvPr>
            <p:ph type="ftr" idx="4"/>
          </p:nvPr>
        </p:nvSpPr>
        <p:spPr>
          <a:xfrm>
            <a:off x="0" y="10157400"/>
            <a:ext cx="3279600" cy="53316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pc="-1" strike="noStrike">
                <a:solidFill>
                  <a:srgbClr val="000000"/>
                </a:solidFill>
                <a:latin typeface="Times New Roman"/>
                <a:ea typeface="+mn-ea"/>
              </a:defRPr>
            </a:lvl1pPr>
          </a:lstStyle>
          <a:p>
            <a:pPr indent="0" defTabSz="914400">
              <a:lnSpc>
                <a:spcPct val="100000"/>
              </a:lnSpc>
              <a:buNone/>
              <a:tabLst>
                <a:tab algn="l" pos="0"/>
              </a:tabLst>
            </a:pPr>
            <a:r>
              <a:rPr b="0" lang="en-US" sz="1400" spc="-1" strike="noStrike">
                <a:solidFill>
                  <a:srgbClr val="000000"/>
                </a:solidFill>
                <a:latin typeface="Times New Roman"/>
                <a:ea typeface="+mn-ea"/>
              </a:rPr>
              <a:t>&lt;footer&gt;</a:t>
            </a:r>
            <a:endParaRPr b="0" lang="en-US" sz="1400" spc="-1" strike="noStrike">
              <a:solidFill>
                <a:srgbClr val="000000"/>
              </a:solidFill>
              <a:latin typeface="Times New Roman"/>
            </a:endParaRPr>
          </a:p>
        </p:txBody>
      </p:sp>
      <p:sp>
        <p:nvSpPr>
          <p:cNvPr id="182" name="PlaceHolder 5"/>
          <p:cNvSpPr>
            <a:spLocks noGrp="1"/>
          </p:cNvSpPr>
          <p:nvPr>
            <p:ph type="sldNum" idx="5"/>
          </p:nvPr>
        </p:nvSpPr>
        <p:spPr>
          <a:xfrm>
            <a:off x="4278960" y="10157400"/>
            <a:ext cx="3279600" cy="53316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pc="-1" strike="noStrike">
                <a:solidFill>
                  <a:srgbClr val="000000"/>
                </a:solidFill>
                <a:latin typeface="Times New Roman"/>
                <a:ea typeface="+mn-ea"/>
              </a:defRPr>
            </a:lvl1pPr>
          </a:lstStyle>
          <a:p>
            <a:pPr indent="0" algn="r" defTabSz="914400">
              <a:lnSpc>
                <a:spcPct val="100000"/>
              </a:lnSpc>
              <a:buNone/>
              <a:tabLst>
                <a:tab algn="l" pos="0"/>
              </a:tabLst>
            </a:pPr>
            <a:fld id="{E138D862-1900-4E43-8358-701FD87EFB63}" type="slidenum">
              <a:rPr b="0" lang="en-US" sz="1400" spc="-1" strike="noStrike">
                <a:solidFill>
                  <a:srgbClr val="000000"/>
                </a:solidFill>
                <a:latin typeface="Times New Roman"/>
                <a:ea typeface="+mn-ea"/>
              </a:rPr>
              <a:t>1</a:t>
            </a:fld>
            <a:endParaRPr b="0" lang="en-US" sz="1400" spc="-1" strike="noStrike">
              <a:solidFill>
                <a:srgbClr val="000000"/>
              </a:solidFill>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PlaceHolder 1"/>
          <p:cNvSpPr>
            <a:spLocks noGrp="1"/>
          </p:cNvSpPr>
          <p:nvPr>
            <p:ph type="sldImg"/>
          </p:nvPr>
        </p:nvSpPr>
        <p:spPr>
          <a:xfrm>
            <a:off x="217440" y="812880"/>
            <a:ext cx="7123680" cy="4007520"/>
          </a:xfrm>
          <a:prstGeom prst="rect">
            <a:avLst/>
          </a:prstGeom>
          <a:ln w="0">
            <a:noFill/>
          </a:ln>
        </p:spPr>
      </p:sp>
      <p:sp>
        <p:nvSpPr>
          <p:cNvPr id="184"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185" name="PlaceHolder 3"/>
          <p:cNvSpPr>
            <a:spLocks noGrp="1"/>
          </p:cNvSpPr>
          <p:nvPr>
            <p:ph type="hdr"/>
          </p:nvPr>
        </p:nvSpPr>
        <p:spPr>
          <a:xfrm>
            <a:off x="0" y="0"/>
            <a:ext cx="3279600" cy="53316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pc="-1" strike="noStrike">
                <a:solidFill>
                  <a:srgbClr val="000000"/>
                </a:solidFill>
                <a:latin typeface="Times New Roman"/>
                <a:ea typeface="+mn-ea"/>
              </a:rPr>
              <a:t>&lt;header&gt;</a:t>
            </a:r>
            <a:endParaRPr b="0" lang="en-US" sz="1400" spc="-1" strike="noStrike">
              <a:solidFill>
                <a:srgbClr val="000000"/>
              </a:solidFill>
              <a:latin typeface="Times New Roman"/>
            </a:endParaRPr>
          </a:p>
        </p:txBody>
      </p:sp>
      <p:sp>
        <p:nvSpPr>
          <p:cNvPr id="186" name="PlaceHolder 4"/>
          <p:cNvSpPr>
            <a:spLocks noGrp="1"/>
          </p:cNvSpPr>
          <p:nvPr>
            <p:ph type="ftr" idx="6"/>
          </p:nvPr>
        </p:nvSpPr>
        <p:spPr>
          <a:xfrm>
            <a:off x="0" y="10157400"/>
            <a:ext cx="3279600" cy="53316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pc="-1" strike="noStrike">
                <a:solidFill>
                  <a:srgbClr val="000000"/>
                </a:solidFill>
                <a:latin typeface="Times New Roman"/>
                <a:ea typeface="+mn-ea"/>
              </a:defRPr>
            </a:lvl1pPr>
          </a:lstStyle>
          <a:p>
            <a:pPr indent="0" defTabSz="914400">
              <a:lnSpc>
                <a:spcPct val="100000"/>
              </a:lnSpc>
              <a:buNone/>
              <a:tabLst>
                <a:tab algn="l" pos="0"/>
              </a:tabLst>
            </a:pPr>
            <a:r>
              <a:rPr b="0" lang="en-US" sz="1400" spc="-1" strike="noStrike">
                <a:solidFill>
                  <a:srgbClr val="000000"/>
                </a:solidFill>
                <a:latin typeface="Times New Roman"/>
                <a:ea typeface="+mn-ea"/>
              </a:rPr>
              <a:t>&lt;footer&gt;</a:t>
            </a:r>
            <a:endParaRPr b="0" lang="en-US" sz="1400" spc="-1" strike="noStrike">
              <a:solidFill>
                <a:srgbClr val="000000"/>
              </a:solidFill>
              <a:latin typeface="Times New Roman"/>
            </a:endParaRPr>
          </a:p>
        </p:txBody>
      </p:sp>
      <p:sp>
        <p:nvSpPr>
          <p:cNvPr id="187" name="PlaceHolder 5"/>
          <p:cNvSpPr>
            <a:spLocks noGrp="1"/>
          </p:cNvSpPr>
          <p:nvPr>
            <p:ph type="sldNum" idx="7"/>
          </p:nvPr>
        </p:nvSpPr>
        <p:spPr>
          <a:xfrm>
            <a:off x="4278960" y="10157400"/>
            <a:ext cx="3279600" cy="53316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pc="-1" strike="noStrike">
                <a:solidFill>
                  <a:srgbClr val="000000"/>
                </a:solidFill>
                <a:latin typeface="Times New Roman"/>
                <a:ea typeface="+mn-ea"/>
              </a:defRPr>
            </a:lvl1pPr>
          </a:lstStyle>
          <a:p>
            <a:pPr indent="0" algn="r" defTabSz="914400">
              <a:lnSpc>
                <a:spcPct val="100000"/>
              </a:lnSpc>
              <a:buNone/>
              <a:tabLst>
                <a:tab algn="l" pos="0"/>
              </a:tabLst>
            </a:pPr>
            <a:fld id="{857A97A2-E84A-46B8-9E5C-EA6583B9C556}" type="slidenum">
              <a:rPr b="0" lang="en-US" sz="1400" spc="-1" strike="noStrike">
                <a:solidFill>
                  <a:srgbClr val="000000"/>
                </a:solidFill>
                <a:latin typeface="Times New Roman"/>
                <a:ea typeface="+mn-ea"/>
              </a:rPr>
              <a:t>1</a:t>
            </a:fld>
            <a:endParaRPr b="0" lang="en-US" sz="1400" spc="-1" strike="noStrike">
              <a:solidFill>
                <a:srgbClr val="000000"/>
              </a:solidFill>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PlaceHolder 1"/>
          <p:cNvSpPr>
            <a:spLocks noGrp="1"/>
          </p:cNvSpPr>
          <p:nvPr>
            <p:ph type="sldImg"/>
          </p:nvPr>
        </p:nvSpPr>
        <p:spPr>
          <a:xfrm>
            <a:off x="217440" y="812880"/>
            <a:ext cx="7123680" cy="4007520"/>
          </a:xfrm>
          <a:prstGeom prst="rect">
            <a:avLst/>
          </a:prstGeom>
          <a:ln w="0">
            <a:noFill/>
          </a:ln>
        </p:spPr>
      </p:sp>
      <p:sp>
        <p:nvSpPr>
          <p:cNvPr id="189"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190" name="PlaceHolder 3"/>
          <p:cNvSpPr>
            <a:spLocks noGrp="1"/>
          </p:cNvSpPr>
          <p:nvPr>
            <p:ph type="hdr"/>
          </p:nvPr>
        </p:nvSpPr>
        <p:spPr>
          <a:xfrm>
            <a:off x="0" y="0"/>
            <a:ext cx="3279600" cy="53316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pc="-1" strike="noStrike">
                <a:solidFill>
                  <a:srgbClr val="000000"/>
                </a:solidFill>
                <a:latin typeface="Times New Roman"/>
                <a:ea typeface="+mn-ea"/>
              </a:rPr>
              <a:t>&lt;header&gt;</a:t>
            </a:r>
            <a:endParaRPr b="0" lang="en-US" sz="1400" spc="-1" strike="noStrike">
              <a:solidFill>
                <a:srgbClr val="000000"/>
              </a:solidFill>
              <a:latin typeface="Times New Roman"/>
            </a:endParaRPr>
          </a:p>
        </p:txBody>
      </p:sp>
      <p:sp>
        <p:nvSpPr>
          <p:cNvPr id="191" name="PlaceHolder 4"/>
          <p:cNvSpPr>
            <a:spLocks noGrp="1"/>
          </p:cNvSpPr>
          <p:nvPr>
            <p:ph type="ftr" idx="8"/>
          </p:nvPr>
        </p:nvSpPr>
        <p:spPr>
          <a:xfrm>
            <a:off x="0" y="10157400"/>
            <a:ext cx="3279600" cy="53316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pc="-1" strike="noStrike">
                <a:solidFill>
                  <a:srgbClr val="000000"/>
                </a:solidFill>
                <a:latin typeface="Times New Roman"/>
                <a:ea typeface="+mn-ea"/>
              </a:defRPr>
            </a:lvl1pPr>
          </a:lstStyle>
          <a:p>
            <a:pPr indent="0" defTabSz="914400">
              <a:lnSpc>
                <a:spcPct val="100000"/>
              </a:lnSpc>
              <a:buNone/>
              <a:tabLst>
                <a:tab algn="l" pos="0"/>
              </a:tabLst>
            </a:pPr>
            <a:r>
              <a:rPr b="0" lang="en-US" sz="1400" spc="-1" strike="noStrike">
                <a:solidFill>
                  <a:srgbClr val="000000"/>
                </a:solidFill>
                <a:latin typeface="Times New Roman"/>
                <a:ea typeface="+mn-ea"/>
              </a:rPr>
              <a:t>&lt;footer&gt;</a:t>
            </a:r>
            <a:endParaRPr b="0" lang="en-US" sz="1400" spc="-1" strike="noStrike">
              <a:solidFill>
                <a:srgbClr val="000000"/>
              </a:solidFill>
              <a:latin typeface="Times New Roman"/>
            </a:endParaRPr>
          </a:p>
        </p:txBody>
      </p:sp>
      <p:sp>
        <p:nvSpPr>
          <p:cNvPr id="192" name="PlaceHolder 5"/>
          <p:cNvSpPr>
            <a:spLocks noGrp="1"/>
          </p:cNvSpPr>
          <p:nvPr>
            <p:ph type="sldNum" idx="9"/>
          </p:nvPr>
        </p:nvSpPr>
        <p:spPr>
          <a:xfrm>
            <a:off x="4278960" y="10157400"/>
            <a:ext cx="3279600" cy="53316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pc="-1" strike="noStrike">
                <a:solidFill>
                  <a:srgbClr val="000000"/>
                </a:solidFill>
                <a:latin typeface="Times New Roman"/>
                <a:ea typeface="+mn-ea"/>
              </a:defRPr>
            </a:lvl1pPr>
          </a:lstStyle>
          <a:p>
            <a:pPr indent="0" algn="r" defTabSz="914400">
              <a:lnSpc>
                <a:spcPct val="100000"/>
              </a:lnSpc>
              <a:buNone/>
              <a:tabLst>
                <a:tab algn="l" pos="0"/>
              </a:tabLst>
            </a:pPr>
            <a:fld id="{09648F71-5407-4A58-AD0A-DB4D9C182DC6}" type="slidenum">
              <a:rPr b="0" lang="en-US" sz="1400" spc="-1" strike="noStrike">
                <a:solidFill>
                  <a:srgbClr val="000000"/>
                </a:solidFill>
                <a:latin typeface="Times New Roman"/>
                <a:ea typeface="+mn-ea"/>
              </a:rPr>
              <a:t>1</a:t>
            </a:fld>
            <a:endParaRPr b="0" lang="en-US" sz="1400" spc="-1" strike="noStrike">
              <a:solidFill>
                <a:srgbClr val="000000"/>
              </a:solidFill>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3" name="PlaceHolder 1"/>
          <p:cNvSpPr>
            <a:spLocks noGrp="1"/>
          </p:cNvSpPr>
          <p:nvPr>
            <p:ph type="sldImg"/>
          </p:nvPr>
        </p:nvSpPr>
        <p:spPr>
          <a:xfrm>
            <a:off x="217440" y="812880"/>
            <a:ext cx="7123680" cy="4007520"/>
          </a:xfrm>
          <a:prstGeom prst="rect">
            <a:avLst/>
          </a:prstGeom>
          <a:ln w="0">
            <a:noFill/>
          </a:ln>
        </p:spPr>
      </p:sp>
      <p:sp>
        <p:nvSpPr>
          <p:cNvPr id="194"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195" name="PlaceHolder 3"/>
          <p:cNvSpPr>
            <a:spLocks noGrp="1"/>
          </p:cNvSpPr>
          <p:nvPr>
            <p:ph type="hdr"/>
          </p:nvPr>
        </p:nvSpPr>
        <p:spPr>
          <a:xfrm>
            <a:off x="0" y="0"/>
            <a:ext cx="3279600" cy="53316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pc="-1" strike="noStrike">
                <a:solidFill>
                  <a:srgbClr val="000000"/>
                </a:solidFill>
                <a:latin typeface="Times New Roman"/>
                <a:ea typeface="+mn-ea"/>
              </a:rPr>
              <a:t>&lt;header&gt;</a:t>
            </a:r>
            <a:endParaRPr b="0" lang="en-US" sz="1400" spc="-1" strike="noStrike">
              <a:solidFill>
                <a:srgbClr val="000000"/>
              </a:solidFill>
              <a:latin typeface="Times New Roman"/>
            </a:endParaRPr>
          </a:p>
        </p:txBody>
      </p:sp>
      <p:sp>
        <p:nvSpPr>
          <p:cNvPr id="196" name="PlaceHolder 4"/>
          <p:cNvSpPr>
            <a:spLocks noGrp="1"/>
          </p:cNvSpPr>
          <p:nvPr>
            <p:ph type="ftr" idx="10"/>
          </p:nvPr>
        </p:nvSpPr>
        <p:spPr>
          <a:xfrm>
            <a:off x="0" y="10157400"/>
            <a:ext cx="3279600" cy="53316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pc="-1" strike="noStrike">
                <a:solidFill>
                  <a:srgbClr val="000000"/>
                </a:solidFill>
                <a:latin typeface="Times New Roman"/>
                <a:ea typeface="+mn-ea"/>
              </a:defRPr>
            </a:lvl1pPr>
          </a:lstStyle>
          <a:p>
            <a:pPr indent="0" defTabSz="914400">
              <a:lnSpc>
                <a:spcPct val="100000"/>
              </a:lnSpc>
              <a:buNone/>
              <a:tabLst>
                <a:tab algn="l" pos="0"/>
              </a:tabLst>
            </a:pPr>
            <a:r>
              <a:rPr b="0" lang="en-US" sz="1400" spc="-1" strike="noStrike">
                <a:solidFill>
                  <a:srgbClr val="000000"/>
                </a:solidFill>
                <a:latin typeface="Times New Roman"/>
                <a:ea typeface="+mn-ea"/>
              </a:rPr>
              <a:t>&lt;footer&gt;</a:t>
            </a:r>
            <a:endParaRPr b="0" lang="en-US" sz="1400" spc="-1" strike="noStrike">
              <a:solidFill>
                <a:srgbClr val="000000"/>
              </a:solidFill>
              <a:latin typeface="Times New Roman"/>
            </a:endParaRPr>
          </a:p>
        </p:txBody>
      </p:sp>
      <p:sp>
        <p:nvSpPr>
          <p:cNvPr id="197" name="PlaceHolder 5"/>
          <p:cNvSpPr>
            <a:spLocks noGrp="1"/>
          </p:cNvSpPr>
          <p:nvPr>
            <p:ph type="sldNum" idx="11"/>
          </p:nvPr>
        </p:nvSpPr>
        <p:spPr>
          <a:xfrm>
            <a:off x="4278960" y="10157400"/>
            <a:ext cx="3279600" cy="53316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pc="-1" strike="noStrike">
                <a:solidFill>
                  <a:srgbClr val="000000"/>
                </a:solidFill>
                <a:latin typeface="Times New Roman"/>
                <a:ea typeface="+mn-ea"/>
              </a:defRPr>
            </a:lvl1pPr>
          </a:lstStyle>
          <a:p>
            <a:pPr indent="0" algn="r" defTabSz="914400">
              <a:lnSpc>
                <a:spcPct val="100000"/>
              </a:lnSpc>
              <a:buNone/>
              <a:tabLst>
                <a:tab algn="l" pos="0"/>
              </a:tabLst>
            </a:pPr>
            <a:fld id="{D437A311-71B8-4A15-AA5D-DFA11AC06028}" type="slidenum">
              <a:rPr b="0" lang="en-US" sz="1400" spc="-1" strike="noStrike">
                <a:solidFill>
                  <a:srgbClr val="000000"/>
                </a:solidFill>
                <a:latin typeface="Times New Roman"/>
                <a:ea typeface="+mn-ea"/>
              </a:rPr>
              <a:t>1</a:t>
            </a:fld>
            <a:endParaRPr b="0" lang="en-US" sz="1400" spc="-1" strike="noStrike">
              <a:solidFill>
                <a:srgbClr val="000000"/>
              </a:solidFill>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8" name="PlaceHolder 1"/>
          <p:cNvSpPr>
            <a:spLocks noGrp="1"/>
          </p:cNvSpPr>
          <p:nvPr>
            <p:ph type="sldImg"/>
          </p:nvPr>
        </p:nvSpPr>
        <p:spPr>
          <a:xfrm>
            <a:off x="217440" y="812880"/>
            <a:ext cx="7123680" cy="4007520"/>
          </a:xfrm>
          <a:prstGeom prst="rect">
            <a:avLst/>
          </a:prstGeom>
          <a:ln w="0">
            <a:noFill/>
          </a:ln>
        </p:spPr>
      </p:sp>
      <p:sp>
        <p:nvSpPr>
          <p:cNvPr id="199"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buClr>
                <a:srgbClr val="000000"/>
              </a:buClr>
              <a:buFont typeface="Wingdings" charset="2"/>
              <a:buChar char=""/>
            </a:pPr>
            <a:r>
              <a:rPr b="0" lang="en-US" sz="1300" spc="-1" strike="noStrike">
                <a:solidFill>
                  <a:srgbClr val="000000"/>
                </a:solidFill>
                <a:latin typeface="Arial"/>
              </a:rPr>
              <a:t>Yönlendirme (Routing): Spring Gateway, gelen istekleri belirli hedef servislere yönlendirmenizi sağlar. Bu, bir URL'den gelen isteği bir veya daha fazla hedef servise iletebilmeniz anlamına gelir. Yönlendirme kuralları esnek bir şekilde yapılandırılabilir.</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Filtreler (Filters): Gateway üzerinden geçen istekleri ve yanıtları işlemek için filtreler kullanabilirsiniz. Özelleştirilmiş filtreler ekleyebilir ve isteği modifiye edebilirsiniz. Örneğin, istekleri kimlik doğrulamak veya güvenlik kontrolleri yapmak için filtreler ekleyebilirsiniz.</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Yeniden Deneme (Retry): İsteklerin otomatik olarak yeniden denemesini sağlayabilirsiniz. Özellikle hedef servislerdeki geçici hataları ele almak için faydalıdır.</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Yük Dengeleme (Load Balancing): Birden fazla aynı hedefe sahip olduğunuzda, Gateway otomatik olarak yük dengelemesi yapabilir. Bu, hedef servislere gelen isteklerin dağıtılmasını sağlar.</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Hedefe Göre Yönlendirme (Routing by Predicate): İstekleri belirli ölçütler veya özellikler (örneğin, isteğin URI'si) temelinde yönlendirebilirsiniz. Bu, dinamik yönlendirme senaryoları için kullanışlıdır.</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Dinamik Konfigürasyon (Dynamic Configuration): Gateway, çalışma zamanında dinamik olarak yeniden yapılandırılabilir. Bu, yeni yönlendirme kuralları eklemek veya mevcutları güncellemek için gereklidir.</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Özelleştirilebilirlik (Customization): Gateway, özelleştirilmesi kolaydır. Özelleştirilmiş filtreler, yönlendirme kuralları ve iş mantığı ekleyebilirsiniz.</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Hız ve Ölçeklenebilirlik (Performance and Scalability): Gateway, yüksek performanslı ve ölçeklenebilir bir şekilde tasarlanmıştır, bu nedenle büyük mikro servis uygulamalarını destekler.</a:t>
            </a:r>
            <a:endParaRPr b="0" lang="en-US" sz="1300" spc="-1" strike="noStrike">
              <a:solidFill>
                <a:srgbClr val="000000"/>
              </a:solidFill>
              <a:latin typeface="Arial"/>
            </a:endParaRPr>
          </a:p>
        </p:txBody>
      </p:sp>
      <p:sp>
        <p:nvSpPr>
          <p:cNvPr id="200" name="PlaceHolder 3"/>
          <p:cNvSpPr>
            <a:spLocks noGrp="1"/>
          </p:cNvSpPr>
          <p:nvPr>
            <p:ph type="hdr"/>
          </p:nvPr>
        </p:nvSpPr>
        <p:spPr>
          <a:xfrm>
            <a:off x="0" y="0"/>
            <a:ext cx="3279600" cy="53316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pc="-1" strike="noStrike">
                <a:solidFill>
                  <a:srgbClr val="000000"/>
                </a:solidFill>
                <a:latin typeface="Times New Roman"/>
                <a:ea typeface="+mn-ea"/>
              </a:rPr>
              <a:t>&lt;header&gt;</a:t>
            </a:r>
            <a:endParaRPr b="0" lang="en-US" sz="1400" spc="-1" strike="noStrike">
              <a:solidFill>
                <a:srgbClr val="000000"/>
              </a:solidFill>
              <a:latin typeface="Times New Roman"/>
            </a:endParaRPr>
          </a:p>
        </p:txBody>
      </p:sp>
      <p:sp>
        <p:nvSpPr>
          <p:cNvPr id="201" name="PlaceHolder 4"/>
          <p:cNvSpPr>
            <a:spLocks noGrp="1"/>
          </p:cNvSpPr>
          <p:nvPr>
            <p:ph type="ftr" idx="12"/>
          </p:nvPr>
        </p:nvSpPr>
        <p:spPr>
          <a:xfrm>
            <a:off x="0" y="10157400"/>
            <a:ext cx="3279600" cy="53316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pc="-1" strike="noStrike">
                <a:solidFill>
                  <a:srgbClr val="000000"/>
                </a:solidFill>
                <a:latin typeface="Times New Roman"/>
                <a:ea typeface="+mn-ea"/>
              </a:defRPr>
            </a:lvl1pPr>
          </a:lstStyle>
          <a:p>
            <a:pPr indent="0" defTabSz="914400">
              <a:lnSpc>
                <a:spcPct val="100000"/>
              </a:lnSpc>
              <a:buNone/>
              <a:tabLst>
                <a:tab algn="l" pos="0"/>
              </a:tabLst>
            </a:pPr>
            <a:r>
              <a:rPr b="0" lang="en-US" sz="1400" spc="-1" strike="noStrike">
                <a:solidFill>
                  <a:srgbClr val="000000"/>
                </a:solidFill>
                <a:latin typeface="Times New Roman"/>
                <a:ea typeface="+mn-ea"/>
              </a:rPr>
              <a:t>&lt;footer&gt;</a:t>
            </a:r>
            <a:endParaRPr b="0" lang="en-US" sz="1400" spc="-1" strike="noStrike">
              <a:solidFill>
                <a:srgbClr val="000000"/>
              </a:solidFill>
              <a:latin typeface="Times New Roman"/>
            </a:endParaRPr>
          </a:p>
        </p:txBody>
      </p:sp>
      <p:sp>
        <p:nvSpPr>
          <p:cNvPr id="202" name="PlaceHolder 5"/>
          <p:cNvSpPr>
            <a:spLocks noGrp="1"/>
          </p:cNvSpPr>
          <p:nvPr>
            <p:ph type="sldNum" idx="13"/>
          </p:nvPr>
        </p:nvSpPr>
        <p:spPr>
          <a:xfrm>
            <a:off x="4278960" y="10157400"/>
            <a:ext cx="3279600" cy="53316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pc="-1" strike="noStrike">
                <a:solidFill>
                  <a:srgbClr val="000000"/>
                </a:solidFill>
                <a:latin typeface="Times New Roman"/>
                <a:ea typeface="+mn-ea"/>
              </a:defRPr>
            </a:lvl1pPr>
          </a:lstStyle>
          <a:p>
            <a:pPr indent="0" algn="r" defTabSz="914400">
              <a:lnSpc>
                <a:spcPct val="100000"/>
              </a:lnSpc>
              <a:buNone/>
              <a:tabLst>
                <a:tab algn="l" pos="0"/>
              </a:tabLst>
            </a:pPr>
            <a:fld id="{23239F30-7D0B-466C-99F5-726F91265946}" type="slidenum">
              <a:rPr b="0" lang="en-US" sz="1400" spc="-1" strike="noStrike">
                <a:solidFill>
                  <a:srgbClr val="000000"/>
                </a:solidFill>
                <a:latin typeface="Times New Roman"/>
                <a:ea typeface="+mn-ea"/>
              </a:rPr>
              <a:t>1</a:t>
            </a:fld>
            <a:endParaRPr b="0" lang="en-US" sz="1400" spc="-1" strike="noStrike">
              <a:solidFill>
                <a:srgbClr val="000000"/>
              </a:solidFill>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3" name="PlaceHolder 1"/>
          <p:cNvSpPr>
            <a:spLocks noGrp="1"/>
          </p:cNvSpPr>
          <p:nvPr>
            <p:ph type="sldImg"/>
          </p:nvPr>
        </p:nvSpPr>
        <p:spPr>
          <a:xfrm>
            <a:off x="217440" y="812880"/>
            <a:ext cx="7123680" cy="4007520"/>
          </a:xfrm>
          <a:prstGeom prst="rect">
            <a:avLst/>
          </a:prstGeom>
          <a:ln w="0">
            <a:noFill/>
          </a:ln>
        </p:spPr>
      </p:sp>
      <p:sp>
        <p:nvSpPr>
          <p:cNvPr id="204"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205" name="PlaceHolder 3"/>
          <p:cNvSpPr>
            <a:spLocks noGrp="1"/>
          </p:cNvSpPr>
          <p:nvPr>
            <p:ph type="hdr"/>
          </p:nvPr>
        </p:nvSpPr>
        <p:spPr>
          <a:xfrm>
            <a:off x="0" y="0"/>
            <a:ext cx="3279600" cy="53316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pc="-1" strike="noStrike">
                <a:solidFill>
                  <a:srgbClr val="000000"/>
                </a:solidFill>
                <a:latin typeface="Times New Roman"/>
                <a:ea typeface="+mn-ea"/>
              </a:rPr>
              <a:t>&lt;header&gt;</a:t>
            </a:r>
            <a:endParaRPr b="0" lang="en-US" sz="1400" spc="-1" strike="noStrike">
              <a:solidFill>
                <a:srgbClr val="000000"/>
              </a:solidFill>
              <a:latin typeface="Times New Roman"/>
            </a:endParaRPr>
          </a:p>
        </p:txBody>
      </p:sp>
      <p:sp>
        <p:nvSpPr>
          <p:cNvPr id="206" name="PlaceHolder 4"/>
          <p:cNvSpPr>
            <a:spLocks noGrp="1"/>
          </p:cNvSpPr>
          <p:nvPr>
            <p:ph type="ftr" idx="14"/>
          </p:nvPr>
        </p:nvSpPr>
        <p:spPr>
          <a:xfrm>
            <a:off x="0" y="10157400"/>
            <a:ext cx="3279600" cy="53316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pc="-1" strike="noStrike">
                <a:solidFill>
                  <a:srgbClr val="000000"/>
                </a:solidFill>
                <a:latin typeface="Times New Roman"/>
                <a:ea typeface="+mn-ea"/>
              </a:defRPr>
            </a:lvl1pPr>
          </a:lstStyle>
          <a:p>
            <a:pPr indent="0" defTabSz="914400">
              <a:lnSpc>
                <a:spcPct val="100000"/>
              </a:lnSpc>
              <a:buNone/>
              <a:tabLst>
                <a:tab algn="l" pos="0"/>
              </a:tabLst>
            </a:pPr>
            <a:r>
              <a:rPr b="0" lang="en-US" sz="1400" spc="-1" strike="noStrike">
                <a:solidFill>
                  <a:srgbClr val="000000"/>
                </a:solidFill>
                <a:latin typeface="Times New Roman"/>
                <a:ea typeface="+mn-ea"/>
              </a:rPr>
              <a:t>&lt;footer&gt;</a:t>
            </a:r>
            <a:endParaRPr b="0" lang="en-US" sz="1400" spc="-1" strike="noStrike">
              <a:solidFill>
                <a:srgbClr val="000000"/>
              </a:solidFill>
              <a:latin typeface="Times New Roman"/>
            </a:endParaRPr>
          </a:p>
        </p:txBody>
      </p:sp>
      <p:sp>
        <p:nvSpPr>
          <p:cNvPr id="207" name="PlaceHolder 5"/>
          <p:cNvSpPr>
            <a:spLocks noGrp="1"/>
          </p:cNvSpPr>
          <p:nvPr>
            <p:ph type="sldNum" idx="15"/>
          </p:nvPr>
        </p:nvSpPr>
        <p:spPr>
          <a:xfrm>
            <a:off x="4278960" y="10157400"/>
            <a:ext cx="3279600" cy="53316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pc="-1" strike="noStrike">
                <a:solidFill>
                  <a:srgbClr val="000000"/>
                </a:solidFill>
                <a:latin typeface="Times New Roman"/>
                <a:ea typeface="+mn-ea"/>
              </a:defRPr>
            </a:lvl1pPr>
          </a:lstStyle>
          <a:p>
            <a:pPr indent="0" algn="r" defTabSz="914400">
              <a:lnSpc>
                <a:spcPct val="100000"/>
              </a:lnSpc>
              <a:buNone/>
              <a:tabLst>
                <a:tab algn="l" pos="0"/>
              </a:tabLst>
            </a:pPr>
            <a:fld id="{87E89B91-D379-48F4-A301-65850B4DCD6C}" type="slidenum">
              <a:rPr b="0" lang="en-US" sz="1400" spc="-1" strike="noStrike">
                <a:solidFill>
                  <a:srgbClr val="000000"/>
                </a:solidFill>
                <a:latin typeface="Times New Roman"/>
                <a:ea typeface="+mn-ea"/>
              </a:rPr>
              <a:t>1</a:t>
            </a:fld>
            <a:endParaRPr b="0" lang="en-US" sz="1400" spc="-1" strike="noStrike">
              <a:solidFill>
                <a:srgbClr val="000000"/>
              </a:solidFill>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8" name="PlaceHolder 1"/>
          <p:cNvSpPr>
            <a:spLocks noGrp="1"/>
          </p:cNvSpPr>
          <p:nvPr>
            <p:ph type="sldImg"/>
          </p:nvPr>
        </p:nvSpPr>
        <p:spPr>
          <a:xfrm>
            <a:off x="217440" y="812880"/>
            <a:ext cx="7123680" cy="4007520"/>
          </a:xfrm>
          <a:prstGeom prst="rect">
            <a:avLst/>
          </a:prstGeom>
          <a:ln w="0">
            <a:noFill/>
          </a:ln>
        </p:spPr>
      </p:sp>
      <p:sp>
        <p:nvSpPr>
          <p:cNvPr id="209"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210" name="PlaceHolder 3"/>
          <p:cNvSpPr>
            <a:spLocks noGrp="1"/>
          </p:cNvSpPr>
          <p:nvPr>
            <p:ph type="hdr"/>
          </p:nvPr>
        </p:nvSpPr>
        <p:spPr>
          <a:xfrm>
            <a:off x="0" y="0"/>
            <a:ext cx="3279600" cy="53316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pc="-1" strike="noStrike">
                <a:solidFill>
                  <a:srgbClr val="000000"/>
                </a:solidFill>
                <a:latin typeface="Times New Roman"/>
                <a:ea typeface="+mn-ea"/>
              </a:rPr>
              <a:t>&lt;header&gt;</a:t>
            </a:r>
            <a:endParaRPr b="0" lang="en-US" sz="1400" spc="-1" strike="noStrike">
              <a:solidFill>
                <a:srgbClr val="000000"/>
              </a:solidFill>
              <a:latin typeface="Times New Roman"/>
            </a:endParaRPr>
          </a:p>
        </p:txBody>
      </p:sp>
      <p:sp>
        <p:nvSpPr>
          <p:cNvPr id="211" name="PlaceHolder 4"/>
          <p:cNvSpPr>
            <a:spLocks noGrp="1"/>
          </p:cNvSpPr>
          <p:nvPr>
            <p:ph type="ftr" idx="16"/>
          </p:nvPr>
        </p:nvSpPr>
        <p:spPr>
          <a:xfrm>
            <a:off x="0" y="10157400"/>
            <a:ext cx="3279600" cy="53316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pc="-1" strike="noStrike">
                <a:solidFill>
                  <a:srgbClr val="000000"/>
                </a:solidFill>
                <a:latin typeface="Times New Roman"/>
                <a:ea typeface="+mn-ea"/>
              </a:defRPr>
            </a:lvl1pPr>
          </a:lstStyle>
          <a:p>
            <a:pPr indent="0" defTabSz="914400">
              <a:lnSpc>
                <a:spcPct val="100000"/>
              </a:lnSpc>
              <a:buNone/>
              <a:tabLst>
                <a:tab algn="l" pos="0"/>
              </a:tabLst>
            </a:pPr>
            <a:r>
              <a:rPr b="0" lang="en-US" sz="1400" spc="-1" strike="noStrike">
                <a:solidFill>
                  <a:srgbClr val="000000"/>
                </a:solidFill>
                <a:latin typeface="Times New Roman"/>
                <a:ea typeface="+mn-ea"/>
              </a:rPr>
              <a:t>&lt;footer&gt;</a:t>
            </a:r>
            <a:endParaRPr b="0" lang="en-US" sz="1400" spc="-1" strike="noStrike">
              <a:solidFill>
                <a:srgbClr val="000000"/>
              </a:solidFill>
              <a:latin typeface="Times New Roman"/>
            </a:endParaRPr>
          </a:p>
        </p:txBody>
      </p:sp>
      <p:sp>
        <p:nvSpPr>
          <p:cNvPr id="212" name="PlaceHolder 5"/>
          <p:cNvSpPr>
            <a:spLocks noGrp="1"/>
          </p:cNvSpPr>
          <p:nvPr>
            <p:ph type="sldNum" idx="17"/>
          </p:nvPr>
        </p:nvSpPr>
        <p:spPr>
          <a:xfrm>
            <a:off x="4278960" y="10157400"/>
            <a:ext cx="3279600" cy="53316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pc="-1" strike="noStrike">
                <a:solidFill>
                  <a:srgbClr val="000000"/>
                </a:solidFill>
                <a:latin typeface="Times New Roman"/>
                <a:ea typeface="+mn-ea"/>
              </a:defRPr>
            </a:lvl1pPr>
          </a:lstStyle>
          <a:p>
            <a:pPr indent="0" algn="r" defTabSz="914400">
              <a:lnSpc>
                <a:spcPct val="100000"/>
              </a:lnSpc>
              <a:buNone/>
              <a:tabLst>
                <a:tab algn="l" pos="0"/>
              </a:tabLst>
            </a:pPr>
            <a:fld id="{B0A4CAE3-F8AD-4BAE-939C-C18F56909EAB}" type="slidenum">
              <a:rPr b="0" lang="en-US" sz="1400" spc="-1" strike="noStrike">
                <a:solidFill>
                  <a:srgbClr val="000000"/>
                </a:solidFill>
                <a:latin typeface="Times New Roman"/>
                <a:ea typeface="+mn-ea"/>
              </a:rPr>
              <a:t>1</a:t>
            </a:fld>
            <a:endParaRPr b="0" lang="en-US" sz="1400" spc="-1" strike="noStrike">
              <a:solidFill>
                <a:srgbClr val="000000"/>
              </a:solidFill>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PlaceHolder 1"/>
          <p:cNvSpPr>
            <a:spLocks noGrp="1"/>
          </p:cNvSpPr>
          <p:nvPr>
            <p:ph type="sldImg"/>
          </p:nvPr>
        </p:nvSpPr>
        <p:spPr>
          <a:xfrm>
            <a:off x="217440" y="812880"/>
            <a:ext cx="7123680" cy="4007520"/>
          </a:xfrm>
          <a:prstGeom prst="rect">
            <a:avLst/>
          </a:prstGeom>
          <a:ln w="0">
            <a:noFill/>
          </a:ln>
        </p:spPr>
      </p:sp>
      <p:sp>
        <p:nvSpPr>
          <p:cNvPr id="214"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215" name="PlaceHolder 3"/>
          <p:cNvSpPr>
            <a:spLocks noGrp="1"/>
          </p:cNvSpPr>
          <p:nvPr>
            <p:ph type="hdr"/>
          </p:nvPr>
        </p:nvSpPr>
        <p:spPr>
          <a:xfrm>
            <a:off x="0" y="0"/>
            <a:ext cx="3279600" cy="53316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pc="-1" strike="noStrike">
                <a:solidFill>
                  <a:srgbClr val="000000"/>
                </a:solidFill>
                <a:latin typeface="Times New Roman"/>
                <a:ea typeface="+mn-ea"/>
              </a:rPr>
              <a:t>&lt;header&gt;</a:t>
            </a:r>
            <a:endParaRPr b="0" lang="en-US" sz="1400" spc="-1" strike="noStrike">
              <a:solidFill>
                <a:srgbClr val="000000"/>
              </a:solidFill>
              <a:latin typeface="Times New Roman"/>
            </a:endParaRPr>
          </a:p>
        </p:txBody>
      </p:sp>
      <p:sp>
        <p:nvSpPr>
          <p:cNvPr id="216" name="PlaceHolder 4"/>
          <p:cNvSpPr>
            <a:spLocks noGrp="1"/>
          </p:cNvSpPr>
          <p:nvPr>
            <p:ph type="ftr" idx="18"/>
          </p:nvPr>
        </p:nvSpPr>
        <p:spPr>
          <a:xfrm>
            <a:off x="0" y="10157400"/>
            <a:ext cx="3279600" cy="53316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pc="-1" strike="noStrike">
                <a:solidFill>
                  <a:srgbClr val="000000"/>
                </a:solidFill>
                <a:latin typeface="Times New Roman"/>
                <a:ea typeface="+mn-ea"/>
              </a:defRPr>
            </a:lvl1pPr>
          </a:lstStyle>
          <a:p>
            <a:pPr indent="0" defTabSz="914400">
              <a:lnSpc>
                <a:spcPct val="100000"/>
              </a:lnSpc>
              <a:buNone/>
              <a:tabLst>
                <a:tab algn="l" pos="0"/>
              </a:tabLst>
            </a:pPr>
            <a:r>
              <a:rPr b="0" lang="en-US" sz="1400" spc="-1" strike="noStrike">
                <a:solidFill>
                  <a:srgbClr val="000000"/>
                </a:solidFill>
                <a:latin typeface="Times New Roman"/>
                <a:ea typeface="+mn-ea"/>
              </a:rPr>
              <a:t>&lt;footer&gt;</a:t>
            </a:r>
            <a:endParaRPr b="0" lang="en-US" sz="1400" spc="-1" strike="noStrike">
              <a:solidFill>
                <a:srgbClr val="000000"/>
              </a:solidFill>
              <a:latin typeface="Times New Roman"/>
            </a:endParaRPr>
          </a:p>
        </p:txBody>
      </p:sp>
      <p:sp>
        <p:nvSpPr>
          <p:cNvPr id="217" name="PlaceHolder 5"/>
          <p:cNvSpPr>
            <a:spLocks noGrp="1"/>
          </p:cNvSpPr>
          <p:nvPr>
            <p:ph type="sldNum" idx="19"/>
          </p:nvPr>
        </p:nvSpPr>
        <p:spPr>
          <a:xfrm>
            <a:off x="4278960" y="10157400"/>
            <a:ext cx="3279600" cy="53316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pc="-1" strike="noStrike">
                <a:solidFill>
                  <a:srgbClr val="000000"/>
                </a:solidFill>
                <a:latin typeface="Times New Roman"/>
                <a:ea typeface="+mn-ea"/>
              </a:defRPr>
            </a:lvl1pPr>
          </a:lstStyle>
          <a:p>
            <a:pPr indent="0" algn="r" defTabSz="914400">
              <a:lnSpc>
                <a:spcPct val="100000"/>
              </a:lnSpc>
              <a:buNone/>
              <a:tabLst>
                <a:tab algn="l" pos="0"/>
              </a:tabLst>
            </a:pPr>
            <a:fld id="{53C34986-39A1-40D9-8930-EAAB815FEAD7}" type="slidenum">
              <a:rPr b="0" lang="en-US" sz="1400" spc="-1" strike="noStrike">
                <a:solidFill>
                  <a:srgbClr val="000000"/>
                </a:solidFill>
                <a:latin typeface="Times New Roman"/>
                <a:ea typeface="+mn-ea"/>
              </a:rPr>
              <a:t>1</a:t>
            </a:fld>
            <a:endParaRPr b="0" lang="en-US" sz="1400" spc="-1" strike="noStrike">
              <a:solidFill>
                <a:srgbClr val="000000"/>
              </a:solidFill>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8" name="PlaceHolder 1"/>
          <p:cNvSpPr>
            <a:spLocks noGrp="1"/>
          </p:cNvSpPr>
          <p:nvPr>
            <p:ph type="sldImg"/>
          </p:nvPr>
        </p:nvSpPr>
        <p:spPr>
          <a:xfrm>
            <a:off x="217440" y="812880"/>
            <a:ext cx="7123680" cy="4007520"/>
          </a:xfrm>
          <a:prstGeom prst="rect">
            <a:avLst/>
          </a:prstGeom>
          <a:ln w="0">
            <a:noFill/>
          </a:ln>
        </p:spPr>
      </p:sp>
      <p:sp>
        <p:nvSpPr>
          <p:cNvPr id="219"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buClr>
                <a:srgbClr val="000000"/>
              </a:buClr>
              <a:buFont typeface="Wingdings" charset="2"/>
              <a:buChar char=""/>
            </a:pPr>
            <a:r>
              <a:rPr b="0" lang="en-US" sz="1300" spc="-1" strike="noStrike">
                <a:solidFill>
                  <a:srgbClr val="000000"/>
                </a:solidFill>
                <a:latin typeface="Arial"/>
              </a:rPr>
              <a:t>Hizmet Kayıt ve Keşif (Service Registration and Discovery): Eureka, mikro hizmetlerin kendilerini kaydettikleri ve diğer hizmetleri keşfettikleri bir hizmet kayıt ve keşif sistemi sunar. Hizmetlerin IP adresleri ve bağlantı noktaları gibi bilgilerini paylaşarak birbirlerini bulabilirler.</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Hizmet Durumu İzleme (Health Monitoring): Eureka, kayıtlı hizmetlerin durumunu izler. Bir hizmetin çalışabilirlik durumu (örneğin, sağlam, kullanılamaz) gibi sağlık bilgilerini kaydedebilir ve bunları diğer hizmetlere sunabilir.</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Self-Preservation Mekanizması: Eureka'nın bir "self-preservation" modu vardır. Bu, Eureka sunucusunun bir hizmet kayıtlı olmadığında onu otomatik olarak kaldırmayı durdurmasını sağlar. Bu, ağ kesintileri veya geçici hizmet kayıtlı olmama durumları için yararlıdır.</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Özelleştirilebilir Filtreler ve Stratejiler: Eureka, kayıt ve keşif işlemlerini özelleştirmek için, filtreler ve stratejiler eklemek için birçok seçenek sunar. Örneğin, hizmetlerin nasıl kaydedildiği veya ne zaman kaldırıldığı gibi işlemleri özelleştirebilirsiniz.</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Uyumluluk ve Entegrasyon: Eureka, Spring Cloud ve diğer birçok platform ve teknolojiyle uyumlu çalışır. Bu, farklı uygulama geliştirme ortamlari ve dilleriyle uyumlu mikro servisler oluşturmanıza olanak tanır.</a:t>
            </a:r>
            <a:endParaRPr b="0" lang="en-US" sz="1300" spc="-1" strike="noStrike">
              <a:solidFill>
                <a:srgbClr val="000000"/>
              </a:solidFill>
              <a:latin typeface="Arial"/>
            </a:endParaRPr>
          </a:p>
        </p:txBody>
      </p:sp>
      <p:sp>
        <p:nvSpPr>
          <p:cNvPr id="220" name="PlaceHolder 3"/>
          <p:cNvSpPr>
            <a:spLocks noGrp="1"/>
          </p:cNvSpPr>
          <p:nvPr>
            <p:ph type="hdr"/>
          </p:nvPr>
        </p:nvSpPr>
        <p:spPr>
          <a:xfrm>
            <a:off x="0" y="0"/>
            <a:ext cx="3279600" cy="53316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pc="-1" strike="noStrike">
                <a:solidFill>
                  <a:srgbClr val="000000"/>
                </a:solidFill>
                <a:latin typeface="Times New Roman"/>
                <a:ea typeface="+mn-ea"/>
              </a:rPr>
              <a:t>&lt;header&gt;</a:t>
            </a:r>
            <a:endParaRPr b="0" lang="en-US" sz="1400" spc="-1" strike="noStrike">
              <a:solidFill>
                <a:srgbClr val="000000"/>
              </a:solidFill>
              <a:latin typeface="Times New Roman"/>
            </a:endParaRPr>
          </a:p>
        </p:txBody>
      </p:sp>
      <p:sp>
        <p:nvSpPr>
          <p:cNvPr id="221" name="PlaceHolder 4"/>
          <p:cNvSpPr>
            <a:spLocks noGrp="1"/>
          </p:cNvSpPr>
          <p:nvPr>
            <p:ph type="ftr" idx="20"/>
          </p:nvPr>
        </p:nvSpPr>
        <p:spPr>
          <a:xfrm>
            <a:off x="0" y="10157400"/>
            <a:ext cx="3279600" cy="53316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pc="-1" strike="noStrike">
                <a:solidFill>
                  <a:srgbClr val="000000"/>
                </a:solidFill>
                <a:latin typeface="Times New Roman"/>
                <a:ea typeface="+mn-ea"/>
              </a:defRPr>
            </a:lvl1pPr>
          </a:lstStyle>
          <a:p>
            <a:pPr indent="0" defTabSz="914400">
              <a:lnSpc>
                <a:spcPct val="100000"/>
              </a:lnSpc>
              <a:buNone/>
              <a:tabLst>
                <a:tab algn="l" pos="0"/>
              </a:tabLst>
            </a:pPr>
            <a:r>
              <a:rPr b="0" lang="en-US" sz="1400" spc="-1" strike="noStrike">
                <a:solidFill>
                  <a:srgbClr val="000000"/>
                </a:solidFill>
                <a:latin typeface="Times New Roman"/>
                <a:ea typeface="+mn-ea"/>
              </a:rPr>
              <a:t>&lt;footer&gt;</a:t>
            </a:r>
            <a:endParaRPr b="0" lang="en-US" sz="1400" spc="-1" strike="noStrike">
              <a:solidFill>
                <a:srgbClr val="000000"/>
              </a:solidFill>
              <a:latin typeface="Times New Roman"/>
            </a:endParaRPr>
          </a:p>
        </p:txBody>
      </p:sp>
      <p:sp>
        <p:nvSpPr>
          <p:cNvPr id="222" name="PlaceHolder 5"/>
          <p:cNvSpPr>
            <a:spLocks noGrp="1"/>
          </p:cNvSpPr>
          <p:nvPr>
            <p:ph type="sldNum" idx="21"/>
          </p:nvPr>
        </p:nvSpPr>
        <p:spPr>
          <a:xfrm>
            <a:off x="4278960" y="10157400"/>
            <a:ext cx="3279600" cy="53316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pc="-1" strike="noStrike">
                <a:solidFill>
                  <a:srgbClr val="000000"/>
                </a:solidFill>
                <a:latin typeface="Times New Roman"/>
                <a:ea typeface="+mn-ea"/>
              </a:defRPr>
            </a:lvl1pPr>
          </a:lstStyle>
          <a:p>
            <a:pPr indent="0" algn="r" defTabSz="914400">
              <a:lnSpc>
                <a:spcPct val="100000"/>
              </a:lnSpc>
              <a:buNone/>
              <a:tabLst>
                <a:tab algn="l" pos="0"/>
              </a:tabLst>
            </a:pPr>
            <a:fld id="{F5A7A224-99B9-4B86-90F6-E9DA78100D19}" type="slidenum">
              <a:rPr b="0" lang="en-US" sz="1400" spc="-1" strike="noStrike">
                <a:solidFill>
                  <a:srgbClr val="000000"/>
                </a:solidFill>
                <a:latin typeface="Times New Roman"/>
                <a:ea typeface="+mn-ea"/>
              </a:rPr>
              <a:t>1</a:t>
            </a:fld>
            <a:endParaRPr b="0" lang="en-US" sz="1400" spc="-1" strike="noStrike">
              <a:solidFill>
                <a:srgbClr val="000000"/>
              </a:solidFill>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3" name="PlaceHolder 1"/>
          <p:cNvSpPr>
            <a:spLocks noGrp="1"/>
          </p:cNvSpPr>
          <p:nvPr>
            <p:ph type="sldImg"/>
          </p:nvPr>
        </p:nvSpPr>
        <p:spPr>
          <a:xfrm>
            <a:off x="217440" y="812880"/>
            <a:ext cx="7123680" cy="4007520"/>
          </a:xfrm>
          <a:prstGeom prst="rect">
            <a:avLst/>
          </a:prstGeom>
          <a:ln w="0">
            <a:noFill/>
          </a:ln>
        </p:spPr>
      </p:sp>
      <p:sp>
        <p:nvSpPr>
          <p:cNvPr id="224"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225" name="PlaceHolder 3"/>
          <p:cNvSpPr>
            <a:spLocks noGrp="1"/>
          </p:cNvSpPr>
          <p:nvPr>
            <p:ph type="hdr"/>
          </p:nvPr>
        </p:nvSpPr>
        <p:spPr>
          <a:xfrm>
            <a:off x="0" y="0"/>
            <a:ext cx="3279600" cy="53316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pc="-1" strike="noStrike">
                <a:solidFill>
                  <a:srgbClr val="000000"/>
                </a:solidFill>
                <a:latin typeface="Times New Roman"/>
                <a:ea typeface="+mn-ea"/>
              </a:rPr>
              <a:t>&lt;header&gt;</a:t>
            </a:r>
            <a:endParaRPr b="0" lang="en-US" sz="1400" spc="-1" strike="noStrike">
              <a:solidFill>
                <a:srgbClr val="000000"/>
              </a:solidFill>
              <a:latin typeface="Times New Roman"/>
            </a:endParaRPr>
          </a:p>
        </p:txBody>
      </p:sp>
      <p:sp>
        <p:nvSpPr>
          <p:cNvPr id="226" name="PlaceHolder 4"/>
          <p:cNvSpPr>
            <a:spLocks noGrp="1"/>
          </p:cNvSpPr>
          <p:nvPr>
            <p:ph type="ftr" idx="22"/>
          </p:nvPr>
        </p:nvSpPr>
        <p:spPr>
          <a:xfrm>
            <a:off x="0" y="10157400"/>
            <a:ext cx="3279600" cy="53316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pc="-1" strike="noStrike">
                <a:solidFill>
                  <a:srgbClr val="000000"/>
                </a:solidFill>
                <a:latin typeface="Times New Roman"/>
                <a:ea typeface="+mn-ea"/>
              </a:defRPr>
            </a:lvl1pPr>
          </a:lstStyle>
          <a:p>
            <a:pPr indent="0" defTabSz="914400">
              <a:lnSpc>
                <a:spcPct val="100000"/>
              </a:lnSpc>
              <a:buNone/>
              <a:tabLst>
                <a:tab algn="l" pos="0"/>
              </a:tabLst>
            </a:pPr>
            <a:r>
              <a:rPr b="0" lang="en-US" sz="1400" spc="-1" strike="noStrike">
                <a:solidFill>
                  <a:srgbClr val="000000"/>
                </a:solidFill>
                <a:latin typeface="Times New Roman"/>
                <a:ea typeface="+mn-ea"/>
              </a:rPr>
              <a:t>&lt;footer&gt;</a:t>
            </a:r>
            <a:endParaRPr b="0" lang="en-US" sz="1400" spc="-1" strike="noStrike">
              <a:solidFill>
                <a:srgbClr val="000000"/>
              </a:solidFill>
              <a:latin typeface="Times New Roman"/>
            </a:endParaRPr>
          </a:p>
        </p:txBody>
      </p:sp>
      <p:sp>
        <p:nvSpPr>
          <p:cNvPr id="227" name="PlaceHolder 5"/>
          <p:cNvSpPr>
            <a:spLocks noGrp="1"/>
          </p:cNvSpPr>
          <p:nvPr>
            <p:ph type="sldNum" idx="23"/>
          </p:nvPr>
        </p:nvSpPr>
        <p:spPr>
          <a:xfrm>
            <a:off x="4278960" y="10157400"/>
            <a:ext cx="3279600" cy="53316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pc="-1" strike="noStrike">
                <a:solidFill>
                  <a:srgbClr val="000000"/>
                </a:solidFill>
                <a:latin typeface="Times New Roman"/>
                <a:ea typeface="+mn-ea"/>
              </a:defRPr>
            </a:lvl1pPr>
          </a:lstStyle>
          <a:p>
            <a:pPr indent="0" algn="r" defTabSz="914400">
              <a:lnSpc>
                <a:spcPct val="100000"/>
              </a:lnSpc>
              <a:buNone/>
              <a:tabLst>
                <a:tab algn="l" pos="0"/>
              </a:tabLst>
            </a:pPr>
            <a:fld id="{47DA9808-8359-4F62-9A17-C6EEF79424C6}" type="slidenum">
              <a:rPr b="0" lang="en-US" sz="1400" spc="-1" strike="noStrike">
                <a:solidFill>
                  <a:srgbClr val="000000"/>
                </a:solidFill>
                <a:latin typeface="Times New Roman"/>
                <a:ea typeface="+mn-ea"/>
              </a:rPr>
              <a:t>1</a:t>
            </a:fld>
            <a:endParaRPr b="0" lang="en-US" sz="1400" spc="-1" strike="noStrike">
              <a:solidFill>
                <a:srgbClr val="000000"/>
              </a:solidFill>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8" name="PlaceHolder 1"/>
          <p:cNvSpPr>
            <a:spLocks noGrp="1"/>
          </p:cNvSpPr>
          <p:nvPr>
            <p:ph type="sldImg"/>
          </p:nvPr>
        </p:nvSpPr>
        <p:spPr>
          <a:xfrm>
            <a:off x="217440" y="812880"/>
            <a:ext cx="7123680" cy="4007520"/>
          </a:xfrm>
          <a:prstGeom prst="rect">
            <a:avLst/>
          </a:prstGeom>
          <a:ln w="0">
            <a:noFill/>
          </a:ln>
        </p:spPr>
      </p:sp>
      <p:sp>
        <p:nvSpPr>
          <p:cNvPr id="229"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buClr>
                <a:srgbClr val="000000"/>
              </a:buClr>
              <a:buFont typeface="Wingdings" charset="2"/>
              <a:buChar char=""/>
            </a:pPr>
            <a:r>
              <a:rPr b="0" lang="en-US" sz="1300" spc="-1" strike="noStrike">
                <a:solidFill>
                  <a:srgbClr val="000000"/>
                </a:solidFill>
                <a:latin typeface="Arial"/>
              </a:rPr>
              <a:t>Uygulama Durumu İzleme: Javalt Monitoring, kayıtlı Spring Boot uygulamalarının durumunu izler ve uygulama sağlığı hakkında anlık bilgi sunar. Bu sayede hızlı sorun teşhisi ve uygulama performansının izlenmesi mümkün olur.</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Merkezi Log İzleme: Javalt Monitoring, uygulamaların loglarını merkezi bir arayüzde görüntülemenizi sağlar. Bu, uygulamalardan gelen logları izleyerek hataları ve sorunları tespit etmenizi kolaylaştırır.</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Uygulama Detayları ve Metrikler: Kayıtlı uygulamaların ayrıntılı bilgilerini ve metriklerini görüntüleyebilirsiniz. Bu sayede her uygulamanın performansını ve kaynak kullanımını takip edebilirsiniz.</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Uygulama Yeniden Başlatma ve Güncelleme: Javalt Monitoring üzerinden uygulamaları yeniden başlatabilir veya güncelleyebilirsiniz. Bu, canlı sistemlerde hızlı düzeltmeler veya güncellemeler yapmanızı sağlar.</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Uyarılar ve Bildirimler: Uygulamaların durumu değiştikçe veya belirli koşullar gerçekleştiğinde uyarılar alabilirsiniz. Bu, sorunların hızlı bir şekilde fark edilmesini sağlar.</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Uygulama Hızlı Bağlantıları: Javalt Monitoring, uygulamalara hızlı bağlantılar sağlar, bu da herhangi bir uygulamayı hızla incelemenizi veya yönetmenizi kolaylaştırır.</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Zaman Çizelgesi ve Geçmiş Kayıtlar: Javalt Monitoring, uygulama durumu değişikliklerini ve geçmiş olayları zaman çizelgesi üzerinde gösterir, bu sayede olayların kronolojik sırasını takip edebilirsiniz.</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Veritabanı Depolama: Javalt Monitoring, izleme verilerini saklamak için bir veritabanı kullanabilir, böylece izleme verileri kaybolmaz ve uzun vadeli analizler yapabilirsiniz.</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Özelleştirme ve Entegrasyon: Javalt Monitoring, özelleştirilebilir ve farklı araçlarla entegre edilebilir. Özellikle, uygulama izleme verilerini başka izleme ve analiz araçlarına aktarabilirsiniz.</a:t>
            </a:r>
            <a:endParaRPr b="0" lang="en-US" sz="1300" spc="-1" strike="noStrike">
              <a:solidFill>
                <a:srgbClr val="000000"/>
              </a:solidFill>
              <a:latin typeface="Arial"/>
            </a:endParaRPr>
          </a:p>
        </p:txBody>
      </p:sp>
      <p:sp>
        <p:nvSpPr>
          <p:cNvPr id="230" name="PlaceHolder 3"/>
          <p:cNvSpPr>
            <a:spLocks noGrp="1"/>
          </p:cNvSpPr>
          <p:nvPr>
            <p:ph type="hdr"/>
          </p:nvPr>
        </p:nvSpPr>
        <p:spPr>
          <a:xfrm>
            <a:off x="0" y="0"/>
            <a:ext cx="3279600" cy="53316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pc="-1" strike="noStrike">
                <a:solidFill>
                  <a:srgbClr val="000000"/>
                </a:solidFill>
                <a:latin typeface="Times New Roman"/>
                <a:ea typeface="+mn-ea"/>
              </a:rPr>
              <a:t>&lt;header&gt;</a:t>
            </a:r>
            <a:endParaRPr b="0" lang="en-US" sz="1400" spc="-1" strike="noStrike">
              <a:solidFill>
                <a:srgbClr val="000000"/>
              </a:solidFill>
              <a:latin typeface="Times New Roman"/>
            </a:endParaRPr>
          </a:p>
        </p:txBody>
      </p:sp>
      <p:sp>
        <p:nvSpPr>
          <p:cNvPr id="231" name="PlaceHolder 4"/>
          <p:cNvSpPr>
            <a:spLocks noGrp="1"/>
          </p:cNvSpPr>
          <p:nvPr>
            <p:ph type="ftr" idx="24"/>
          </p:nvPr>
        </p:nvSpPr>
        <p:spPr>
          <a:xfrm>
            <a:off x="0" y="10157400"/>
            <a:ext cx="3279600" cy="53316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pc="-1" strike="noStrike">
                <a:solidFill>
                  <a:srgbClr val="000000"/>
                </a:solidFill>
                <a:latin typeface="Times New Roman"/>
                <a:ea typeface="+mn-ea"/>
              </a:defRPr>
            </a:lvl1pPr>
          </a:lstStyle>
          <a:p>
            <a:pPr indent="0" defTabSz="914400">
              <a:lnSpc>
                <a:spcPct val="100000"/>
              </a:lnSpc>
              <a:buNone/>
              <a:tabLst>
                <a:tab algn="l" pos="0"/>
              </a:tabLst>
            </a:pPr>
            <a:r>
              <a:rPr b="0" lang="en-US" sz="1400" spc="-1" strike="noStrike">
                <a:solidFill>
                  <a:srgbClr val="000000"/>
                </a:solidFill>
                <a:latin typeface="Times New Roman"/>
                <a:ea typeface="+mn-ea"/>
              </a:rPr>
              <a:t>&lt;footer&gt;</a:t>
            </a:r>
            <a:endParaRPr b="0" lang="en-US" sz="1400" spc="-1" strike="noStrike">
              <a:solidFill>
                <a:srgbClr val="000000"/>
              </a:solidFill>
              <a:latin typeface="Times New Roman"/>
            </a:endParaRPr>
          </a:p>
        </p:txBody>
      </p:sp>
      <p:sp>
        <p:nvSpPr>
          <p:cNvPr id="232" name="PlaceHolder 5"/>
          <p:cNvSpPr>
            <a:spLocks noGrp="1"/>
          </p:cNvSpPr>
          <p:nvPr>
            <p:ph type="sldNum" idx="25"/>
          </p:nvPr>
        </p:nvSpPr>
        <p:spPr>
          <a:xfrm>
            <a:off x="4278960" y="10157400"/>
            <a:ext cx="3279600" cy="53316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pc="-1" strike="noStrike">
                <a:solidFill>
                  <a:srgbClr val="000000"/>
                </a:solidFill>
                <a:latin typeface="Times New Roman"/>
                <a:ea typeface="+mn-ea"/>
              </a:defRPr>
            </a:lvl1pPr>
          </a:lstStyle>
          <a:p>
            <a:pPr indent="0" algn="r" defTabSz="914400">
              <a:lnSpc>
                <a:spcPct val="100000"/>
              </a:lnSpc>
              <a:buNone/>
              <a:tabLst>
                <a:tab algn="l" pos="0"/>
              </a:tabLst>
            </a:pPr>
            <a:fld id="{222D6CFF-90A6-4BAE-9493-CAA65EFE036D}" type="slidenum">
              <a:rPr b="0" lang="en-US" sz="1400" spc="-1" strike="noStrike">
                <a:solidFill>
                  <a:srgbClr val="000000"/>
                </a:solidFill>
                <a:latin typeface="Times New Roman"/>
                <a:ea typeface="+mn-ea"/>
              </a:rPr>
              <a:t>1</a:t>
            </a:fld>
            <a:endParaRPr b="0" lang="en-US" sz="1400" spc="-1" strike="noStrike">
              <a:solidFill>
                <a:srgbClr val="000000"/>
              </a:solidFill>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3" name="PlaceHolder 1"/>
          <p:cNvSpPr>
            <a:spLocks noGrp="1"/>
          </p:cNvSpPr>
          <p:nvPr>
            <p:ph type="sldImg"/>
          </p:nvPr>
        </p:nvSpPr>
        <p:spPr>
          <a:xfrm>
            <a:off x="217440" y="812880"/>
            <a:ext cx="7123680" cy="4007520"/>
          </a:xfrm>
          <a:prstGeom prst="rect">
            <a:avLst/>
          </a:prstGeom>
          <a:ln w="0">
            <a:noFill/>
          </a:ln>
        </p:spPr>
      </p:sp>
      <p:sp>
        <p:nvSpPr>
          <p:cNvPr id="234"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buClr>
                <a:srgbClr val="000000"/>
              </a:buClr>
              <a:buFont typeface="Wingdings" charset="2"/>
              <a:buChar char=""/>
            </a:pPr>
            <a:r>
              <a:rPr b="0" lang="en-US" sz="1300" spc="-1" strike="noStrike">
                <a:solidFill>
                  <a:srgbClr val="000000"/>
                </a:solidFill>
                <a:latin typeface="Arial"/>
              </a:rPr>
              <a:t>Sağlanan Monitoring ekranı üzerinden farklı gözlemleme uygulamalarına tek ekrandan erişebilirsiniz. (Örneğin Kibana, Kafka UI, Redis Insight, Jenkins)</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Instance bazında veya toplu olarak restart/shutdown</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Thread Dump</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Heap Dump</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HTTP Traces</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Cache temizleme</a:t>
            </a:r>
            <a:endParaRPr b="0" lang="en-US" sz="1300" spc="-1" strike="noStrike">
              <a:solidFill>
                <a:srgbClr val="000000"/>
              </a:solidFill>
              <a:latin typeface="Arial"/>
            </a:endParaRPr>
          </a:p>
        </p:txBody>
      </p:sp>
      <p:sp>
        <p:nvSpPr>
          <p:cNvPr id="235" name="PlaceHolder 3"/>
          <p:cNvSpPr>
            <a:spLocks noGrp="1"/>
          </p:cNvSpPr>
          <p:nvPr>
            <p:ph type="hdr"/>
          </p:nvPr>
        </p:nvSpPr>
        <p:spPr>
          <a:xfrm>
            <a:off x="0" y="0"/>
            <a:ext cx="3279600" cy="53316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pc="-1" strike="noStrike">
                <a:solidFill>
                  <a:srgbClr val="000000"/>
                </a:solidFill>
                <a:latin typeface="Times New Roman"/>
                <a:ea typeface="+mn-ea"/>
              </a:rPr>
              <a:t>&lt;header&gt;</a:t>
            </a:r>
            <a:endParaRPr b="0" lang="en-US" sz="1400" spc="-1" strike="noStrike">
              <a:solidFill>
                <a:srgbClr val="000000"/>
              </a:solidFill>
              <a:latin typeface="Times New Roman"/>
            </a:endParaRPr>
          </a:p>
        </p:txBody>
      </p:sp>
      <p:sp>
        <p:nvSpPr>
          <p:cNvPr id="236" name="PlaceHolder 4"/>
          <p:cNvSpPr>
            <a:spLocks noGrp="1"/>
          </p:cNvSpPr>
          <p:nvPr>
            <p:ph type="ftr" idx="26"/>
          </p:nvPr>
        </p:nvSpPr>
        <p:spPr>
          <a:xfrm>
            <a:off x="0" y="10157400"/>
            <a:ext cx="3279600" cy="53316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pc="-1" strike="noStrike">
                <a:solidFill>
                  <a:srgbClr val="000000"/>
                </a:solidFill>
                <a:latin typeface="Times New Roman"/>
                <a:ea typeface="+mn-ea"/>
              </a:defRPr>
            </a:lvl1pPr>
          </a:lstStyle>
          <a:p>
            <a:pPr indent="0" defTabSz="914400">
              <a:lnSpc>
                <a:spcPct val="100000"/>
              </a:lnSpc>
              <a:buNone/>
              <a:tabLst>
                <a:tab algn="l" pos="0"/>
              </a:tabLst>
            </a:pPr>
            <a:r>
              <a:rPr b="0" lang="en-US" sz="1400" spc="-1" strike="noStrike">
                <a:solidFill>
                  <a:srgbClr val="000000"/>
                </a:solidFill>
                <a:latin typeface="Times New Roman"/>
                <a:ea typeface="+mn-ea"/>
              </a:rPr>
              <a:t>&lt;footer&gt;</a:t>
            </a:r>
            <a:endParaRPr b="0" lang="en-US" sz="1400" spc="-1" strike="noStrike">
              <a:solidFill>
                <a:srgbClr val="000000"/>
              </a:solidFill>
              <a:latin typeface="Times New Roman"/>
            </a:endParaRPr>
          </a:p>
        </p:txBody>
      </p:sp>
      <p:sp>
        <p:nvSpPr>
          <p:cNvPr id="237" name="PlaceHolder 5"/>
          <p:cNvSpPr>
            <a:spLocks noGrp="1"/>
          </p:cNvSpPr>
          <p:nvPr>
            <p:ph type="sldNum" idx="27"/>
          </p:nvPr>
        </p:nvSpPr>
        <p:spPr>
          <a:xfrm>
            <a:off x="4278960" y="10157400"/>
            <a:ext cx="3279600" cy="53316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pc="-1" strike="noStrike">
                <a:solidFill>
                  <a:srgbClr val="000000"/>
                </a:solidFill>
                <a:latin typeface="Times New Roman"/>
                <a:ea typeface="+mn-ea"/>
              </a:defRPr>
            </a:lvl1pPr>
          </a:lstStyle>
          <a:p>
            <a:pPr indent="0" algn="r" defTabSz="914400">
              <a:lnSpc>
                <a:spcPct val="100000"/>
              </a:lnSpc>
              <a:buNone/>
              <a:tabLst>
                <a:tab algn="l" pos="0"/>
              </a:tabLst>
            </a:pPr>
            <a:fld id="{E318ACF9-6C65-4F6E-A48C-78E987814622}" type="slidenum">
              <a:rPr b="0" lang="en-US" sz="1400" spc="-1" strike="noStrike">
                <a:solidFill>
                  <a:srgbClr val="000000"/>
                </a:solidFill>
                <a:latin typeface="Times New Roman"/>
                <a:ea typeface="+mn-ea"/>
              </a:rPr>
              <a:t>1</a:t>
            </a:fld>
            <a:endParaRPr b="0" lang="en-US" sz="1400" spc="-1" strike="noStrike">
              <a:solidFill>
                <a:srgbClr val="000000"/>
              </a:solidFill>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8" name="PlaceHolder 1"/>
          <p:cNvSpPr>
            <a:spLocks noGrp="1"/>
          </p:cNvSpPr>
          <p:nvPr>
            <p:ph type="sldImg"/>
          </p:nvPr>
        </p:nvSpPr>
        <p:spPr>
          <a:xfrm>
            <a:off x="217440" y="812880"/>
            <a:ext cx="7123680" cy="4007520"/>
          </a:xfrm>
          <a:prstGeom prst="rect">
            <a:avLst/>
          </a:prstGeom>
          <a:ln w="0">
            <a:noFill/>
          </a:ln>
        </p:spPr>
      </p:sp>
      <p:sp>
        <p:nvSpPr>
          <p:cNvPr id="239"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240" name="PlaceHolder 3"/>
          <p:cNvSpPr>
            <a:spLocks noGrp="1"/>
          </p:cNvSpPr>
          <p:nvPr>
            <p:ph type="hdr"/>
          </p:nvPr>
        </p:nvSpPr>
        <p:spPr>
          <a:xfrm>
            <a:off x="0" y="0"/>
            <a:ext cx="3279600" cy="53316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pc="-1" strike="noStrike">
                <a:solidFill>
                  <a:srgbClr val="000000"/>
                </a:solidFill>
                <a:latin typeface="Times New Roman"/>
                <a:ea typeface="+mn-ea"/>
              </a:rPr>
              <a:t>&lt;header&gt;</a:t>
            </a:r>
            <a:endParaRPr b="0" lang="en-US" sz="1400" spc="-1" strike="noStrike">
              <a:solidFill>
                <a:srgbClr val="000000"/>
              </a:solidFill>
              <a:latin typeface="Times New Roman"/>
            </a:endParaRPr>
          </a:p>
        </p:txBody>
      </p:sp>
      <p:sp>
        <p:nvSpPr>
          <p:cNvPr id="241" name="PlaceHolder 4"/>
          <p:cNvSpPr>
            <a:spLocks noGrp="1"/>
          </p:cNvSpPr>
          <p:nvPr>
            <p:ph type="ftr" idx="28"/>
          </p:nvPr>
        </p:nvSpPr>
        <p:spPr>
          <a:xfrm>
            <a:off x="0" y="10157400"/>
            <a:ext cx="3279600" cy="53316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pc="-1" strike="noStrike">
                <a:solidFill>
                  <a:srgbClr val="000000"/>
                </a:solidFill>
                <a:latin typeface="Times New Roman"/>
                <a:ea typeface="+mn-ea"/>
              </a:defRPr>
            </a:lvl1pPr>
          </a:lstStyle>
          <a:p>
            <a:pPr indent="0" defTabSz="914400">
              <a:lnSpc>
                <a:spcPct val="100000"/>
              </a:lnSpc>
              <a:buNone/>
              <a:tabLst>
                <a:tab algn="l" pos="0"/>
              </a:tabLst>
            </a:pPr>
            <a:r>
              <a:rPr b="0" lang="en-US" sz="1400" spc="-1" strike="noStrike">
                <a:solidFill>
                  <a:srgbClr val="000000"/>
                </a:solidFill>
                <a:latin typeface="Times New Roman"/>
                <a:ea typeface="+mn-ea"/>
              </a:rPr>
              <a:t>&lt;footer&gt;</a:t>
            </a:r>
            <a:endParaRPr b="0" lang="en-US" sz="1400" spc="-1" strike="noStrike">
              <a:solidFill>
                <a:srgbClr val="000000"/>
              </a:solidFill>
              <a:latin typeface="Times New Roman"/>
            </a:endParaRPr>
          </a:p>
        </p:txBody>
      </p:sp>
      <p:sp>
        <p:nvSpPr>
          <p:cNvPr id="242" name="PlaceHolder 5"/>
          <p:cNvSpPr>
            <a:spLocks noGrp="1"/>
          </p:cNvSpPr>
          <p:nvPr>
            <p:ph type="sldNum" idx="29"/>
          </p:nvPr>
        </p:nvSpPr>
        <p:spPr>
          <a:xfrm>
            <a:off x="4278960" y="10157400"/>
            <a:ext cx="3279600" cy="53316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pc="-1" strike="noStrike">
                <a:solidFill>
                  <a:srgbClr val="000000"/>
                </a:solidFill>
                <a:latin typeface="Times New Roman"/>
                <a:ea typeface="+mn-ea"/>
              </a:defRPr>
            </a:lvl1pPr>
          </a:lstStyle>
          <a:p>
            <a:pPr indent="0" algn="r" defTabSz="914400">
              <a:lnSpc>
                <a:spcPct val="100000"/>
              </a:lnSpc>
              <a:buNone/>
              <a:tabLst>
                <a:tab algn="l" pos="0"/>
              </a:tabLst>
            </a:pPr>
            <a:fld id="{E2A85110-FA78-4CB2-9E01-37A035F41C2E}" type="slidenum">
              <a:rPr b="0" lang="en-US" sz="1400" spc="-1" strike="noStrike">
                <a:solidFill>
                  <a:srgbClr val="000000"/>
                </a:solidFill>
                <a:latin typeface="Times New Roman"/>
                <a:ea typeface="+mn-ea"/>
              </a:rPr>
              <a:t>1</a:t>
            </a:fld>
            <a:endParaRPr b="0" lang="en-US" sz="1400" spc="-1" strike="noStrike">
              <a:solidFill>
                <a:srgbClr val="000000"/>
              </a:solidFill>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PlaceHolder 1"/>
          <p:cNvSpPr>
            <a:spLocks noGrp="1"/>
          </p:cNvSpPr>
          <p:nvPr>
            <p:ph type="sldImg"/>
          </p:nvPr>
        </p:nvSpPr>
        <p:spPr>
          <a:xfrm>
            <a:off x="217440" y="812880"/>
            <a:ext cx="7123680" cy="4007520"/>
          </a:xfrm>
          <a:prstGeom prst="rect">
            <a:avLst/>
          </a:prstGeom>
          <a:ln w="0">
            <a:noFill/>
          </a:ln>
        </p:spPr>
      </p:sp>
      <p:sp>
        <p:nvSpPr>
          <p:cNvPr id="244"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245" name="PlaceHolder 3"/>
          <p:cNvSpPr>
            <a:spLocks noGrp="1"/>
          </p:cNvSpPr>
          <p:nvPr>
            <p:ph type="hdr"/>
          </p:nvPr>
        </p:nvSpPr>
        <p:spPr>
          <a:xfrm>
            <a:off x="0" y="0"/>
            <a:ext cx="3279600" cy="53316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pc="-1" strike="noStrike">
                <a:solidFill>
                  <a:srgbClr val="000000"/>
                </a:solidFill>
                <a:latin typeface="Times New Roman"/>
                <a:ea typeface="+mn-ea"/>
              </a:rPr>
              <a:t>&lt;header&gt;</a:t>
            </a:r>
            <a:endParaRPr b="0" lang="en-US" sz="1400" spc="-1" strike="noStrike">
              <a:solidFill>
                <a:srgbClr val="000000"/>
              </a:solidFill>
              <a:latin typeface="Times New Roman"/>
            </a:endParaRPr>
          </a:p>
        </p:txBody>
      </p:sp>
      <p:sp>
        <p:nvSpPr>
          <p:cNvPr id="246" name="PlaceHolder 4"/>
          <p:cNvSpPr>
            <a:spLocks noGrp="1"/>
          </p:cNvSpPr>
          <p:nvPr>
            <p:ph type="ftr" idx="30"/>
          </p:nvPr>
        </p:nvSpPr>
        <p:spPr>
          <a:xfrm>
            <a:off x="0" y="10157400"/>
            <a:ext cx="3279600" cy="53316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pc="-1" strike="noStrike">
                <a:solidFill>
                  <a:srgbClr val="000000"/>
                </a:solidFill>
                <a:latin typeface="Times New Roman"/>
                <a:ea typeface="+mn-ea"/>
              </a:defRPr>
            </a:lvl1pPr>
          </a:lstStyle>
          <a:p>
            <a:pPr indent="0" defTabSz="914400">
              <a:lnSpc>
                <a:spcPct val="100000"/>
              </a:lnSpc>
              <a:buNone/>
              <a:tabLst>
                <a:tab algn="l" pos="0"/>
              </a:tabLst>
            </a:pPr>
            <a:r>
              <a:rPr b="0" lang="en-US" sz="1400" spc="-1" strike="noStrike">
                <a:solidFill>
                  <a:srgbClr val="000000"/>
                </a:solidFill>
                <a:latin typeface="Times New Roman"/>
                <a:ea typeface="+mn-ea"/>
              </a:rPr>
              <a:t>&lt;footer&gt;</a:t>
            </a:r>
            <a:endParaRPr b="0" lang="en-US" sz="1400" spc="-1" strike="noStrike">
              <a:solidFill>
                <a:srgbClr val="000000"/>
              </a:solidFill>
              <a:latin typeface="Times New Roman"/>
            </a:endParaRPr>
          </a:p>
        </p:txBody>
      </p:sp>
      <p:sp>
        <p:nvSpPr>
          <p:cNvPr id="247" name="PlaceHolder 5"/>
          <p:cNvSpPr>
            <a:spLocks noGrp="1"/>
          </p:cNvSpPr>
          <p:nvPr>
            <p:ph type="sldNum" idx="31"/>
          </p:nvPr>
        </p:nvSpPr>
        <p:spPr>
          <a:xfrm>
            <a:off x="4278960" y="10157400"/>
            <a:ext cx="3279600" cy="53316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pc="-1" strike="noStrike">
                <a:solidFill>
                  <a:srgbClr val="000000"/>
                </a:solidFill>
                <a:latin typeface="Times New Roman"/>
                <a:ea typeface="+mn-ea"/>
              </a:defRPr>
            </a:lvl1pPr>
          </a:lstStyle>
          <a:p>
            <a:pPr indent="0" algn="r" defTabSz="914400">
              <a:lnSpc>
                <a:spcPct val="100000"/>
              </a:lnSpc>
              <a:buNone/>
              <a:tabLst>
                <a:tab algn="l" pos="0"/>
              </a:tabLst>
            </a:pPr>
            <a:fld id="{CB6C0114-17EF-4EEE-ABBE-E680386EA7EC}" type="slidenum">
              <a:rPr b="0" lang="en-US" sz="1400" spc="-1" strike="noStrike">
                <a:solidFill>
                  <a:srgbClr val="000000"/>
                </a:solidFill>
                <a:latin typeface="Times New Roman"/>
                <a:ea typeface="+mn-ea"/>
              </a:rPr>
              <a:t>1</a:t>
            </a:fld>
            <a:endParaRPr b="0" lang="en-US" sz="1400" spc="-1" strike="noStrike">
              <a:solidFill>
                <a:srgbClr val="000000"/>
              </a:solidFill>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8" name="PlaceHolder 1"/>
          <p:cNvSpPr>
            <a:spLocks noGrp="1"/>
          </p:cNvSpPr>
          <p:nvPr>
            <p:ph type="sldImg"/>
          </p:nvPr>
        </p:nvSpPr>
        <p:spPr>
          <a:xfrm>
            <a:off x="217440" y="812880"/>
            <a:ext cx="7123680" cy="4007520"/>
          </a:xfrm>
          <a:prstGeom prst="rect">
            <a:avLst/>
          </a:prstGeom>
          <a:ln w="0">
            <a:noFill/>
          </a:ln>
        </p:spPr>
      </p:sp>
      <p:sp>
        <p:nvSpPr>
          <p:cNvPr id="249"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buClr>
                <a:srgbClr val="000000"/>
              </a:buClr>
              <a:buFont typeface="Wingdings" charset="2"/>
              <a:buChar char=""/>
            </a:pPr>
            <a:r>
              <a:rPr b="0" lang="en-US" sz="1300" spc="-1" strike="noStrike">
                <a:solidFill>
                  <a:srgbClr val="000000"/>
                </a:solidFill>
                <a:latin typeface="Arial"/>
              </a:rPr>
              <a:t>Merkezi Yapılandırma Depolama ve Yönetim: Configuration Server, uygulama yapılandırmalarını (örneğin, YAML veya Properties dosyalarını) merkezi bir konumda saklamak ve yönetmek için kullanılır. Bu, farklı mikro servislerin veya uygulamaların aynı yapılandırmalara kolayca erişebilmesini sağlar.</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Dinamik Yapılandırma Güncellemeleri: Configuration Server, çalışma zamanında yapılandırmaları dinamik olarak güncelleyebilir. Bu, uygulamaların yeniden başlatılmasını gerektirmeden yapılandırmaları değiştirebilmenize olanak tanır.</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Çevresel Bağımsızlık: Configuration Server, uygulamaların farklı çevreler için (örneğin, geliştirme, test, üretim) ayrı yapılandırmalara sahip olmasını destekler. Her bir çevre için ayrı yapılandırmalar sağlamak, uygulamaların sorunsuz bir şekilde farklı ortamlarda çalışmasına yardımcı olur.</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Yapılandırma Sürüm Yönetimi: Configuration Server, yapılandırmaların sürüm kontrolünü sağlar. Bu, yapılandırmaların geçmiş sürümlerini izleyebilmenizi ve gerektiğinde önceki sürümlere geri dönebilmenizi sağlar.</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Güvenlik: Configuration Server, yapılandırmaları korumak ve erişimini denetlemek için güvenlik özellikleri sunar. Kimlik doğrulama ve yetkilendirme ile yapılandırmalara erişimi sınırlayabilirsiniz.</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Web API: Configuration Server, yapılandırmaları dış uygulamalara sunmak için bir RESTful web API sağlar. Bu, farklı platformlardaki uygulamaların yapılandırmalara erişebilmesini sağlar.</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Uyumluluk: Spring Configuration Server, Spring Cloud ve diğer birçok bulut ve mikro servis çözümü ile uyumlu çalışır. Bu, farklı ekosistemlerdeki uygulamalar arasında yapılandırma paylaşımını kolaylaştırır.</a:t>
            </a:r>
            <a:endParaRPr b="0" lang="en-US" sz="1300" spc="-1" strike="noStrike">
              <a:solidFill>
                <a:srgbClr val="000000"/>
              </a:solidFill>
              <a:latin typeface="Arial"/>
            </a:endParaRPr>
          </a:p>
          <a:p>
            <a:pPr marL="216000" indent="-216000">
              <a:lnSpc>
                <a:spcPct val="100000"/>
              </a:lnSpc>
              <a:buClr>
                <a:srgbClr val="000000"/>
              </a:buClr>
              <a:buFont typeface="Wingdings" charset="2"/>
              <a:buChar char=""/>
            </a:pPr>
            <a:r>
              <a:rPr b="0" lang="en-US" sz="1300" spc="-1" strike="noStrike">
                <a:solidFill>
                  <a:srgbClr val="000000"/>
                </a:solidFill>
                <a:latin typeface="Arial"/>
              </a:rPr>
              <a:t>Dinamik Profil Desteği: Spring Configuration Server, uygulamaların farklı profiller için yapılandırmalara sahip olmasını destekler. Profil tabanlı yapılandırma, uygulamanın çeşitli durumlarına uyum sağlayabilir.</a:t>
            </a:r>
            <a:endParaRPr b="0" lang="en-US" sz="1300" spc="-1" strike="noStrike">
              <a:solidFill>
                <a:srgbClr val="000000"/>
              </a:solidFill>
              <a:latin typeface="Arial"/>
            </a:endParaRPr>
          </a:p>
        </p:txBody>
      </p:sp>
      <p:sp>
        <p:nvSpPr>
          <p:cNvPr id="250" name="PlaceHolder 3"/>
          <p:cNvSpPr>
            <a:spLocks noGrp="1"/>
          </p:cNvSpPr>
          <p:nvPr>
            <p:ph type="hdr"/>
          </p:nvPr>
        </p:nvSpPr>
        <p:spPr>
          <a:xfrm>
            <a:off x="0" y="0"/>
            <a:ext cx="3279600" cy="53316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pc="-1" strike="noStrike">
                <a:solidFill>
                  <a:srgbClr val="000000"/>
                </a:solidFill>
                <a:latin typeface="Times New Roman"/>
                <a:ea typeface="+mn-ea"/>
              </a:rPr>
              <a:t>&lt;header&gt;</a:t>
            </a:r>
            <a:endParaRPr b="0" lang="en-US" sz="1400" spc="-1" strike="noStrike">
              <a:solidFill>
                <a:srgbClr val="000000"/>
              </a:solidFill>
              <a:latin typeface="Times New Roman"/>
            </a:endParaRPr>
          </a:p>
        </p:txBody>
      </p:sp>
      <p:sp>
        <p:nvSpPr>
          <p:cNvPr id="251" name="PlaceHolder 4"/>
          <p:cNvSpPr>
            <a:spLocks noGrp="1"/>
          </p:cNvSpPr>
          <p:nvPr>
            <p:ph type="ftr" idx="32"/>
          </p:nvPr>
        </p:nvSpPr>
        <p:spPr>
          <a:xfrm>
            <a:off x="0" y="10157400"/>
            <a:ext cx="3279600" cy="53316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pc="-1" strike="noStrike">
                <a:solidFill>
                  <a:srgbClr val="000000"/>
                </a:solidFill>
                <a:latin typeface="Times New Roman"/>
                <a:ea typeface="+mn-ea"/>
              </a:defRPr>
            </a:lvl1pPr>
          </a:lstStyle>
          <a:p>
            <a:pPr indent="0" defTabSz="914400">
              <a:lnSpc>
                <a:spcPct val="100000"/>
              </a:lnSpc>
              <a:buNone/>
              <a:tabLst>
                <a:tab algn="l" pos="0"/>
              </a:tabLst>
            </a:pPr>
            <a:r>
              <a:rPr b="0" lang="en-US" sz="1400" spc="-1" strike="noStrike">
                <a:solidFill>
                  <a:srgbClr val="000000"/>
                </a:solidFill>
                <a:latin typeface="Times New Roman"/>
                <a:ea typeface="+mn-ea"/>
              </a:rPr>
              <a:t>&lt;footer&gt;</a:t>
            </a:r>
            <a:endParaRPr b="0" lang="en-US" sz="1400" spc="-1" strike="noStrike">
              <a:solidFill>
                <a:srgbClr val="000000"/>
              </a:solidFill>
              <a:latin typeface="Times New Roman"/>
            </a:endParaRPr>
          </a:p>
        </p:txBody>
      </p:sp>
      <p:sp>
        <p:nvSpPr>
          <p:cNvPr id="252" name="PlaceHolder 5"/>
          <p:cNvSpPr>
            <a:spLocks noGrp="1"/>
          </p:cNvSpPr>
          <p:nvPr>
            <p:ph type="sldNum" idx="33"/>
          </p:nvPr>
        </p:nvSpPr>
        <p:spPr>
          <a:xfrm>
            <a:off x="4278960" y="10157400"/>
            <a:ext cx="3279600" cy="53316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pc="-1" strike="noStrike">
                <a:solidFill>
                  <a:srgbClr val="000000"/>
                </a:solidFill>
                <a:latin typeface="Times New Roman"/>
                <a:ea typeface="+mn-ea"/>
              </a:defRPr>
            </a:lvl1pPr>
          </a:lstStyle>
          <a:p>
            <a:pPr indent="0" algn="r" defTabSz="914400">
              <a:lnSpc>
                <a:spcPct val="100000"/>
              </a:lnSpc>
              <a:buNone/>
              <a:tabLst>
                <a:tab algn="l" pos="0"/>
              </a:tabLst>
            </a:pPr>
            <a:fld id="{F4F9177A-4409-427F-966B-4A2AF087A3EE}" type="slidenum">
              <a:rPr b="0" lang="en-US" sz="1400" spc="-1" strike="noStrike">
                <a:solidFill>
                  <a:srgbClr val="000000"/>
                </a:solidFill>
                <a:latin typeface="Times New Roman"/>
                <a:ea typeface="+mn-ea"/>
              </a:rPr>
              <a:t>&lt;number&gt;</a:t>
            </a:fld>
            <a:endParaRPr b="0" lang="en-US" sz="1400" spc="-1" strike="noStrike">
              <a:solidFill>
                <a:srgbClr val="000000"/>
              </a:solidFill>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3" name="PlaceHolder 1"/>
          <p:cNvSpPr>
            <a:spLocks noGrp="1"/>
          </p:cNvSpPr>
          <p:nvPr>
            <p:ph type="sldImg"/>
          </p:nvPr>
        </p:nvSpPr>
        <p:spPr>
          <a:xfrm>
            <a:off x="685800" y="1143000"/>
            <a:ext cx="5479560" cy="3079440"/>
          </a:xfrm>
          <a:prstGeom prst="rect">
            <a:avLst/>
          </a:prstGeom>
          <a:ln w="0">
            <a:noFill/>
          </a:ln>
        </p:spPr>
      </p:sp>
      <p:sp>
        <p:nvSpPr>
          <p:cNvPr id="254" name="PlaceHolder 2"/>
          <p:cNvSpPr>
            <a:spLocks noGrp="1"/>
          </p:cNvSpPr>
          <p:nvPr>
            <p:ph type="body"/>
          </p:nvPr>
        </p:nvSpPr>
        <p:spPr>
          <a:xfrm>
            <a:off x="685800" y="4400640"/>
            <a:ext cx="5479560" cy="359352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255" name="CustomShape 3"/>
          <p:cNvSpPr/>
          <p:nvPr/>
        </p:nvSpPr>
        <p:spPr>
          <a:xfrm>
            <a:off x="0" y="0"/>
            <a:ext cx="6851160" cy="45180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256" name="CustomShape 4"/>
          <p:cNvSpPr/>
          <p:nvPr/>
        </p:nvSpPr>
        <p:spPr>
          <a:xfrm>
            <a:off x="0" y="8685360"/>
            <a:ext cx="6851160" cy="45180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257" name="CustomShape 5"/>
          <p:cNvSpPr/>
          <p:nvPr/>
        </p:nvSpPr>
        <p:spPr>
          <a:xfrm>
            <a:off x="3884760" y="8685360"/>
            <a:ext cx="2964960" cy="45180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C9EB0D11-FBC9-46DD-90C4-17C5A9D53E73}" type="slidenum">
              <a:rPr b="0" lang="tr-TR" sz="1200" spc="-1" strike="noStrike">
                <a:solidFill>
                  <a:srgbClr val="000000"/>
                </a:solidFill>
                <a:latin typeface="+mn-lt"/>
                <a:ea typeface="+mn-ea"/>
              </a:rPr>
              <a:t>&lt;number&gt;</a:t>
            </a:fld>
            <a:endParaRPr b="0" lang="en-US" sz="1200" spc="-1" strike="noStrike">
              <a:solidFill>
                <a:srgbClr val="000000"/>
              </a:solid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14"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16"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1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1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1"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n-US" sz="3200" spc="-1" strike="noStrike">
              <a:solidFill>
                <a:srgbClr val="000000"/>
              </a:solid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2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2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2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2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2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29"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3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3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33"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35"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36"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3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3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1"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43"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4"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5"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6"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7"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8"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54"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56"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5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5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1"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n-US" sz="3200" spc="-1" strike="noStrike">
              <a:solidFill>
                <a:srgbClr val="000000"/>
              </a:solid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6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6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6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6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6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69"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7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7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73"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75"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76"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7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7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8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81"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83"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84"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85"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86"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87"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88"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ffffff"/>
              </a:solidFill>
              <a:latin typeface="Arial"/>
            </a:endParaRPr>
          </a:p>
        </p:txBody>
      </p:sp>
      <p:sp>
        <p:nvSpPr>
          <p:cNvPr id="94"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solidFill>
                <a:srgbClr val="ffffff"/>
              </a:solid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ffffff"/>
              </a:solidFill>
              <a:latin typeface="Arial"/>
            </a:endParaRPr>
          </a:p>
        </p:txBody>
      </p:sp>
      <p:sp>
        <p:nvSpPr>
          <p:cNvPr id="96"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ffffff"/>
              </a:solidFill>
              <a:latin typeface="Arial"/>
            </a:endParaRPr>
          </a:p>
        </p:txBody>
      </p:sp>
      <p:sp>
        <p:nvSpPr>
          <p:cNvPr id="9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
        <p:nvSpPr>
          <p:cNvPr id="9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ffffff"/>
              </a:solid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1"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n-US" sz="3200" spc="-1" strike="noStrike">
              <a:solidFill>
                <a:srgbClr val="ffffff"/>
              </a:solid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ffffff"/>
              </a:solidFill>
              <a:latin typeface="Arial"/>
            </a:endParaRPr>
          </a:p>
        </p:txBody>
      </p:sp>
      <p:sp>
        <p:nvSpPr>
          <p:cNvPr id="10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
        <p:nvSpPr>
          <p:cNvPr id="10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
        <p:nvSpPr>
          <p:cNvPr id="10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ffffff"/>
              </a:solidFill>
              <a:latin typeface="Arial"/>
            </a:endParaRPr>
          </a:p>
        </p:txBody>
      </p:sp>
      <p:sp>
        <p:nvSpPr>
          <p:cNvPr id="10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
        <p:nvSpPr>
          <p:cNvPr id="10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
        <p:nvSpPr>
          <p:cNvPr id="109"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ffffff"/>
              </a:solidFill>
              <a:latin typeface="Arial"/>
            </a:endParaRPr>
          </a:p>
        </p:txBody>
      </p:sp>
      <p:sp>
        <p:nvSpPr>
          <p:cNvPr id="11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
        <p:nvSpPr>
          <p:cNvPr id="11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
        <p:nvSpPr>
          <p:cNvPr id="113"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ffffff"/>
              </a:solidFill>
              <a:latin typeface="Arial"/>
            </a:endParaRPr>
          </a:p>
        </p:txBody>
      </p:sp>
      <p:sp>
        <p:nvSpPr>
          <p:cNvPr id="115"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
        <p:nvSpPr>
          <p:cNvPr id="116"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ffffff"/>
              </a:solidFill>
              <a:latin typeface="Arial"/>
            </a:endParaRPr>
          </a:p>
        </p:txBody>
      </p:sp>
      <p:sp>
        <p:nvSpPr>
          <p:cNvPr id="11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
        <p:nvSpPr>
          <p:cNvPr id="11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
        <p:nvSpPr>
          <p:cNvPr id="12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
        <p:nvSpPr>
          <p:cNvPr id="121"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ffffff"/>
              </a:solidFill>
              <a:latin typeface="Arial"/>
            </a:endParaRPr>
          </a:p>
        </p:txBody>
      </p:sp>
      <p:sp>
        <p:nvSpPr>
          <p:cNvPr id="123"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
        <p:nvSpPr>
          <p:cNvPr id="124"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
        <p:nvSpPr>
          <p:cNvPr id="125"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
        <p:nvSpPr>
          <p:cNvPr id="126"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
        <p:nvSpPr>
          <p:cNvPr id="127"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
        <p:nvSpPr>
          <p:cNvPr id="128"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ffffff"/>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png"/><Relationship Id="rId6" Type="http://schemas.openxmlformats.org/officeDocument/2006/relationships/image" Target="../media/image3.png"/><Relationship Id="rId7" Type="http://schemas.openxmlformats.org/officeDocument/2006/relationships/image" Target="../media/image3.png"/><Relationship Id="rId8" Type="http://schemas.openxmlformats.org/officeDocument/2006/relationships/slideLayout" Target="../slideLayouts/slideLayout1.xml"/><Relationship Id="rId9" Type="http://schemas.openxmlformats.org/officeDocument/2006/relationships/slideLayout" Target="../slideLayouts/slideLayout2.xml"/><Relationship Id="rId10" Type="http://schemas.openxmlformats.org/officeDocument/2006/relationships/slideLayout" Target="../slideLayouts/slideLayout3.xml"/><Relationship Id="rId11" Type="http://schemas.openxmlformats.org/officeDocument/2006/relationships/slideLayout" Target="../slideLayouts/slideLayout4.xml"/><Relationship Id="rId12" Type="http://schemas.openxmlformats.org/officeDocument/2006/relationships/slideLayout" Target="../slideLayouts/slideLayout5.xml"/><Relationship Id="rId13" Type="http://schemas.openxmlformats.org/officeDocument/2006/relationships/slideLayout" Target="../slideLayouts/slideLayout6.xml"/><Relationship Id="rId14" Type="http://schemas.openxmlformats.org/officeDocument/2006/relationships/slideLayout" Target="../slideLayouts/slideLayout7.xml"/><Relationship Id="rId15" Type="http://schemas.openxmlformats.org/officeDocument/2006/relationships/slideLayout" Target="../slideLayouts/slideLayout8.xml"/><Relationship Id="rId16" Type="http://schemas.openxmlformats.org/officeDocument/2006/relationships/slideLayout" Target="../slideLayouts/slideLayout9.xml"/><Relationship Id="rId17" Type="http://schemas.openxmlformats.org/officeDocument/2006/relationships/slideLayout" Target="../slideLayouts/slideLayout10.xml"/><Relationship Id="rId18" Type="http://schemas.openxmlformats.org/officeDocument/2006/relationships/slideLayout" Target="../slideLayouts/slideLayout11.xml"/><Relationship Id="rId19"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Layout" Target="../slideLayouts/slideLayout13.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 Id="rId9" Type="http://schemas.openxmlformats.org/officeDocument/2006/relationships/slideLayout" Target="../slideLayouts/slideLayout18.xml"/><Relationship Id="rId10" Type="http://schemas.openxmlformats.org/officeDocument/2006/relationships/slideLayout" Target="../slideLayouts/slideLayout19.xml"/><Relationship Id="rId11" Type="http://schemas.openxmlformats.org/officeDocument/2006/relationships/slideLayout" Target="../slideLayouts/slideLayout20.xml"/><Relationship Id="rId12" Type="http://schemas.openxmlformats.org/officeDocument/2006/relationships/slideLayout" Target="../slideLayouts/slideLayout21.xml"/><Relationship Id="rId13" Type="http://schemas.openxmlformats.org/officeDocument/2006/relationships/slideLayout" Target="../slideLayouts/slideLayout22.xml"/><Relationship Id="rId14" Type="http://schemas.openxmlformats.org/officeDocument/2006/relationships/slideLayout" Target="../slideLayouts/slideLayout23.xml"/><Relationship Id="rId15"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6.jpeg"/><Relationship Id="rId3" Type="http://schemas.openxmlformats.org/officeDocument/2006/relationships/image" Target="../media/image7.png"/><Relationship Id="rId4" Type="http://schemas.openxmlformats.org/officeDocument/2006/relationships/slideLayout" Target="../slideLayouts/slideLayout25.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 Id="rId9" Type="http://schemas.openxmlformats.org/officeDocument/2006/relationships/slideLayout" Target="../slideLayouts/slideLayout30.xml"/><Relationship Id="rId10" Type="http://schemas.openxmlformats.org/officeDocument/2006/relationships/slideLayout" Target="../slideLayouts/slideLayout31.xml"/><Relationship Id="rId11" Type="http://schemas.openxmlformats.org/officeDocument/2006/relationships/slideLayout" Target="../slideLayouts/slideLayout32.xml"/><Relationship Id="rId12" Type="http://schemas.openxmlformats.org/officeDocument/2006/relationships/slideLayout" Target="../slideLayouts/slideLayout33.xml"/><Relationship Id="rId13" Type="http://schemas.openxmlformats.org/officeDocument/2006/relationships/slideLayout" Target="../slideLayouts/slideLayout34.xml"/><Relationship Id="rId14" Type="http://schemas.openxmlformats.org/officeDocument/2006/relationships/slideLayout" Target="../slideLayouts/slideLayout35.xml"/><Relationship Id="rId15"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CustomShape 1"/>
          <p:cNvSpPr/>
          <p:nvPr/>
        </p:nvSpPr>
        <p:spPr>
          <a:xfrm>
            <a:off x="11323080" y="6585840"/>
            <a:ext cx="9262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6F5091D2-E70A-4F70-AC75-3D1D7779EF61}" type="slidenum">
              <a:rPr b="0" lang="en-GB" sz="900" spc="-1" strike="noStrike">
                <a:solidFill>
                  <a:srgbClr val="afabab"/>
                </a:solidFill>
                <a:latin typeface="Arial"/>
                <a:ea typeface="Tahoma"/>
              </a:rPr>
              <a:t>16</a:t>
            </a:fld>
            <a:r>
              <a:rPr b="0" lang="tr-TR" sz="900" spc="-1" strike="noStrike">
                <a:solidFill>
                  <a:srgbClr val="afabab"/>
                </a:solidFill>
                <a:latin typeface="Arial"/>
                <a:ea typeface="Tahoma"/>
              </a:rPr>
              <a:t> / 38</a:t>
            </a:r>
            <a:endParaRPr b="0" lang="en-US" sz="900" spc="-1" strike="noStrike">
              <a:solidFill>
                <a:srgbClr val="000000"/>
              </a:solidFill>
              <a:latin typeface="Arial"/>
            </a:endParaRPr>
          </a:p>
        </p:txBody>
      </p:sp>
      <p:pic>
        <p:nvPicPr>
          <p:cNvPr id="1" name="Resim 5" descr=""/>
          <p:cNvPicPr/>
          <p:nvPr/>
        </p:nvPicPr>
        <p:blipFill>
          <a:blip r:embed="rId2"/>
          <a:stretch/>
        </p:blipFill>
        <p:spPr>
          <a:xfrm>
            <a:off x="507960" y="0"/>
            <a:ext cx="11686680" cy="5664960"/>
          </a:xfrm>
          <a:prstGeom prst="rect">
            <a:avLst/>
          </a:prstGeom>
          <a:ln w="0">
            <a:noFill/>
          </a:ln>
          <a:effectLst>
            <a:reflection algn="bl" dir="5400000" dist="50800" endPos="2000" rotWithShape="0" stA="84000" sy="-100000"/>
          </a:effectLst>
        </p:spPr>
      </p:pic>
      <p:sp>
        <p:nvSpPr>
          <p:cNvPr id="2" name="CustomShape 2"/>
          <p:cNvSpPr/>
          <p:nvPr/>
        </p:nvSpPr>
        <p:spPr>
          <a:xfrm>
            <a:off x="10461960" y="6320160"/>
            <a:ext cx="1723320" cy="53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3" name="CustomShape 3"/>
          <p:cNvSpPr/>
          <p:nvPr/>
        </p:nvSpPr>
        <p:spPr>
          <a:xfrm>
            <a:off x="0" y="5892840"/>
            <a:ext cx="12185280" cy="95832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pic>
        <p:nvPicPr>
          <p:cNvPr id="4" name="Picture 18" descr=""/>
          <p:cNvPicPr/>
          <p:nvPr/>
        </p:nvPicPr>
        <p:blipFill>
          <a:blip r:embed="rId3"/>
          <a:srcRect l="0" t="0" r="81709" b="0"/>
          <a:stretch/>
        </p:blipFill>
        <p:spPr>
          <a:xfrm>
            <a:off x="74880" y="6337440"/>
            <a:ext cx="452520" cy="513720"/>
          </a:xfrm>
          <a:prstGeom prst="rect">
            <a:avLst/>
          </a:prstGeom>
          <a:ln w="0">
            <a:noFill/>
          </a:ln>
        </p:spPr>
      </p:pic>
      <p:sp>
        <p:nvSpPr>
          <p:cNvPr id="5" name="CustomShape 4"/>
          <p:cNvSpPr/>
          <p:nvPr/>
        </p:nvSpPr>
        <p:spPr>
          <a:xfrm>
            <a:off x="475200" y="6401520"/>
            <a:ext cx="2123280" cy="3330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i="1" lang="tr-TR" sz="800" spc="-1" strike="noStrike">
                <a:solidFill>
                  <a:srgbClr val="000000"/>
                </a:solidFill>
                <a:latin typeface="Arial"/>
                <a:ea typeface="Tahoma"/>
              </a:rPr>
              <a:t>HAVELSAN, </a:t>
            </a:r>
            <a:r>
              <a:rPr b="0" i="1" lang="en-US" sz="800" spc="-1" strike="noStrike">
                <a:solidFill>
                  <a:srgbClr val="000000"/>
                </a:solidFill>
                <a:latin typeface="Arial"/>
                <a:ea typeface="Tahoma"/>
              </a:rPr>
              <a:t>is an establishment of Turkish Armed Forces Foundation. </a:t>
            </a:r>
            <a:endParaRPr b="0" lang="en-US" sz="800" spc="-1" strike="noStrike">
              <a:solidFill>
                <a:srgbClr val="000000"/>
              </a:solidFill>
              <a:latin typeface="Arial"/>
            </a:endParaRPr>
          </a:p>
        </p:txBody>
      </p:sp>
      <p:sp>
        <p:nvSpPr>
          <p:cNvPr id="6" name="CustomShape 5"/>
          <p:cNvSpPr/>
          <p:nvPr/>
        </p:nvSpPr>
        <p:spPr>
          <a:xfrm rot="21448800">
            <a:off x="4741200" y="21240"/>
            <a:ext cx="2417760" cy="5640480"/>
          </a:xfrm>
          <a:prstGeom prst="parallelogram">
            <a:avLst>
              <a:gd name="adj" fmla="val 91709"/>
            </a:avLst>
          </a:prstGeom>
          <a:blipFill rotWithShape="0">
            <a:blip r:embed="rId4"/>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7" name="CustomShape 6"/>
          <p:cNvSpPr/>
          <p:nvPr/>
        </p:nvSpPr>
        <p:spPr>
          <a:xfrm rot="21448800">
            <a:off x="2714760" y="23400"/>
            <a:ext cx="2392560" cy="5644440"/>
          </a:xfrm>
          <a:prstGeom prst="parallelogram">
            <a:avLst>
              <a:gd name="adj" fmla="val 91709"/>
            </a:avLst>
          </a:prstGeom>
          <a:blipFill rotWithShape="0">
            <a:blip r:embed="rId5"/>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8" name="CustomShape 7"/>
          <p:cNvSpPr/>
          <p:nvPr/>
        </p:nvSpPr>
        <p:spPr>
          <a:xfrm rot="21448800">
            <a:off x="6927480" y="7920"/>
            <a:ext cx="2417760" cy="5640480"/>
          </a:xfrm>
          <a:prstGeom prst="parallelogram">
            <a:avLst>
              <a:gd name="adj" fmla="val 91709"/>
            </a:avLst>
          </a:prstGeom>
          <a:blipFill rotWithShape="0">
            <a:blip r:embed="rId6"/>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9" name="CustomShape 8"/>
          <p:cNvSpPr/>
          <p:nvPr/>
        </p:nvSpPr>
        <p:spPr>
          <a:xfrm rot="21448800">
            <a:off x="9089280" y="-12240"/>
            <a:ext cx="2417760" cy="5640480"/>
          </a:xfrm>
          <a:prstGeom prst="parallelogram">
            <a:avLst>
              <a:gd name="adj" fmla="val 91709"/>
            </a:avLst>
          </a:prstGeom>
          <a:blipFill rotWithShape="0">
            <a:blip r:embed="rId7"/>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10" name="CustomShape 9"/>
          <p:cNvSpPr/>
          <p:nvPr/>
        </p:nvSpPr>
        <p:spPr>
          <a:xfrm>
            <a:off x="0" y="6669720"/>
            <a:ext cx="12194640" cy="1962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n-GB" sz="700" spc="-1" strike="noStrike">
                <a:solidFill>
                  <a:srgbClr val="000000"/>
                </a:solidFill>
                <a:latin typeface="Arial"/>
                <a:ea typeface="DejaVu Sans"/>
              </a:rPr>
              <a:t>Bu belgenin içeriği HAVELSAN'ın fikri mülkiyetindedir. HAVELSAN'ın izni olmadan bu belgenin tamamını veya bir kısmını bir başkasına kopyalamak ve vermek yasaktır.</a:t>
            </a:r>
            <a:endParaRPr b="0" lang="en-US" sz="700" spc="-1" strike="noStrike">
              <a:solidFill>
                <a:srgbClr val="000000"/>
              </a:solidFill>
              <a:latin typeface="Arial"/>
            </a:endParaRPr>
          </a:p>
        </p:txBody>
      </p:sp>
      <p:sp>
        <p:nvSpPr>
          <p:cNvPr id="1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12"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60" r:id="rId19"/>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49" name="CustomShape 1"/>
          <p:cNvSpPr/>
          <p:nvPr/>
        </p:nvSpPr>
        <p:spPr>
          <a:xfrm>
            <a:off x="11323080" y="6585840"/>
            <a:ext cx="9262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C049B47F-932F-44A3-B452-3F6949823027}" type="slidenum">
              <a:rPr b="0" lang="en-GB" sz="900" spc="-1" strike="noStrike">
                <a:solidFill>
                  <a:srgbClr val="afabab"/>
                </a:solidFill>
                <a:latin typeface="Arial"/>
                <a:ea typeface="Tahoma"/>
              </a:rPr>
              <a:t>&lt;number&gt;</a:t>
            </a:fld>
            <a:r>
              <a:rPr b="0" lang="tr-TR" sz="900" spc="-1" strike="noStrike">
                <a:solidFill>
                  <a:srgbClr val="afabab"/>
                </a:solidFill>
                <a:latin typeface="Arial"/>
                <a:ea typeface="Tahoma"/>
              </a:rPr>
              <a:t> / 62</a:t>
            </a:r>
            <a:endParaRPr b="0" lang="en-US" sz="900" spc="-1" strike="noStrike">
              <a:solidFill>
                <a:srgbClr val="000000"/>
              </a:solidFill>
              <a:latin typeface="Arial"/>
            </a:endParaRPr>
          </a:p>
        </p:txBody>
      </p:sp>
      <p:pic>
        <p:nvPicPr>
          <p:cNvPr id="50" name="Picture 3" descr=""/>
          <p:cNvPicPr/>
          <p:nvPr/>
        </p:nvPicPr>
        <p:blipFill>
          <a:blip r:embed="rId3"/>
          <a:stretch/>
        </p:blipFill>
        <p:spPr>
          <a:xfrm>
            <a:off x="-18000" y="6361200"/>
            <a:ext cx="1522080" cy="496080"/>
          </a:xfrm>
          <a:prstGeom prst="rect">
            <a:avLst/>
          </a:prstGeom>
          <a:ln w="0">
            <a:noFill/>
          </a:ln>
        </p:spPr>
      </p:pic>
      <p:sp>
        <p:nvSpPr>
          <p:cNvPr id="5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52"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89" name="CustomShape 1"/>
          <p:cNvSpPr/>
          <p:nvPr/>
        </p:nvSpPr>
        <p:spPr>
          <a:xfrm>
            <a:off x="11323080" y="6585840"/>
            <a:ext cx="9262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FAB4453A-F4D1-46B6-860B-F1704E99E4AE}" type="slidenum">
              <a:rPr b="0" lang="en-GB" sz="900" spc="-1" strike="noStrike">
                <a:solidFill>
                  <a:srgbClr val="afabab"/>
                </a:solidFill>
                <a:latin typeface="Arial"/>
                <a:ea typeface="Tahoma"/>
              </a:rPr>
              <a:t>&lt;number&gt;</a:t>
            </a:fld>
            <a:r>
              <a:rPr b="0" lang="tr-TR" sz="900" spc="-1" strike="noStrike">
                <a:solidFill>
                  <a:srgbClr val="afabab"/>
                </a:solidFill>
                <a:latin typeface="Arial"/>
                <a:ea typeface="Tahoma"/>
              </a:rPr>
              <a:t> / 62</a:t>
            </a:r>
            <a:endParaRPr b="0" lang="en-US" sz="900" spc="-1" strike="noStrike">
              <a:solidFill>
                <a:srgbClr val="ffffff"/>
              </a:solidFill>
              <a:latin typeface="Arial"/>
            </a:endParaRPr>
          </a:p>
        </p:txBody>
      </p:sp>
      <p:pic>
        <p:nvPicPr>
          <p:cNvPr id="90" name="Picture 7" descr=""/>
          <p:cNvPicPr/>
          <p:nvPr/>
        </p:nvPicPr>
        <p:blipFill>
          <a:blip r:embed="rId3"/>
          <a:stretch/>
        </p:blipFill>
        <p:spPr>
          <a:xfrm>
            <a:off x="233640" y="567720"/>
            <a:ext cx="3818520" cy="1253160"/>
          </a:xfrm>
          <a:prstGeom prst="rect">
            <a:avLst/>
          </a:prstGeom>
          <a:ln w="0">
            <a:noFill/>
          </a:ln>
        </p:spPr>
      </p:pic>
      <p:sp>
        <p:nvSpPr>
          <p:cNvPr id="9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en-US" sz="4400" spc="-1" strike="noStrike">
                <a:solidFill>
                  <a:srgbClr val="ffffff"/>
                </a:solidFill>
                <a:latin typeface="Arial"/>
              </a:rPr>
              <a:t>Click to edit the title text format</a:t>
            </a:r>
            <a:endParaRPr b="0" lang="en-US" sz="4400" spc="-1" strike="noStrike">
              <a:solidFill>
                <a:srgbClr val="ffffff"/>
              </a:solidFill>
              <a:latin typeface="Arial"/>
            </a:endParaRPr>
          </a:p>
        </p:txBody>
      </p:sp>
      <p:sp>
        <p:nvSpPr>
          <p:cNvPr id="92"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ffffff"/>
                </a:solidFill>
                <a:latin typeface="Arial"/>
              </a:rPr>
              <a:t>Click to edit the outline text format</a:t>
            </a:r>
            <a:endParaRPr b="0" lang="en-US"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US" sz="2800" spc="-1" strike="noStrike">
                <a:solidFill>
                  <a:srgbClr val="ffffff"/>
                </a:solidFill>
                <a:latin typeface="Arial"/>
              </a:rPr>
              <a:t>Second Outline Level</a:t>
            </a:r>
            <a:endParaRPr b="0" lang="en-US"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US" sz="2400" spc="-1" strike="noStrike">
                <a:solidFill>
                  <a:srgbClr val="ffffff"/>
                </a:solidFill>
                <a:latin typeface="Arial"/>
              </a:rPr>
              <a:t>Third Outline Level</a:t>
            </a:r>
            <a:endParaRPr b="0" lang="en-US"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US" sz="2000" spc="-1" strike="noStrike">
                <a:solidFill>
                  <a:srgbClr val="ffffff"/>
                </a:solidFill>
                <a:latin typeface="Arial"/>
              </a:rPr>
              <a:t>Fourth Outline Level</a:t>
            </a:r>
            <a:endParaRPr b="0" lang="en-US"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US" sz="2000" spc="-1" strike="noStrike">
                <a:solidFill>
                  <a:srgbClr val="ffffff"/>
                </a:solidFill>
                <a:latin typeface="Arial"/>
              </a:rPr>
              <a:t>Fifth Outline Level</a:t>
            </a:r>
            <a:endParaRPr b="0" lang="en-US"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US" sz="2000" spc="-1" strike="noStrike">
                <a:solidFill>
                  <a:srgbClr val="ffffff"/>
                </a:solidFill>
                <a:latin typeface="Arial"/>
              </a:rPr>
              <a:t>Sixth Outline Level</a:t>
            </a:r>
            <a:endParaRPr b="0" lang="en-US"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US" sz="2000" spc="-1" strike="noStrike">
                <a:solidFill>
                  <a:srgbClr val="ffffff"/>
                </a:solidFill>
                <a:latin typeface="Arial"/>
              </a:rPr>
              <a:t>Seventh Outline Level</a:t>
            </a:r>
            <a:endParaRPr b="0" lang="en-US"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3.xml"/><Relationship Id="rId3"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3.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3.xml"/><Relationship Id="rId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3.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13.xml"/><Relationship Id="rId3"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13.xml"/><Relationship Id="rId3"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CustomShape 1"/>
          <p:cNvSpPr/>
          <p:nvPr/>
        </p:nvSpPr>
        <p:spPr>
          <a:xfrm>
            <a:off x="507960" y="1460880"/>
            <a:ext cx="3301200" cy="1517400"/>
          </a:xfrm>
          <a:prstGeom prst="rect">
            <a:avLst/>
          </a:prstGeom>
          <a:noFill/>
          <a:ln w="0">
            <a:noFill/>
          </a:ln>
        </p:spPr>
        <p:style>
          <a:lnRef idx="0"/>
          <a:fillRef idx="0"/>
          <a:effectRef idx="0"/>
          <a:fontRef idx="minor"/>
        </p:style>
        <p:txBody>
          <a:bodyPr lIns="90000" rIns="90000" tIns="45000" bIns="45000" anchor="t">
            <a:normAutofit/>
          </a:bodyPr>
          <a:p>
            <a:pPr algn="ctr" defTabSz="914400">
              <a:lnSpc>
                <a:spcPct val="90000"/>
              </a:lnSpc>
              <a:spcBef>
                <a:spcPts val="1001"/>
              </a:spcBef>
              <a:tabLst>
                <a:tab algn="l" pos="0"/>
              </a:tabLst>
            </a:pPr>
            <a:r>
              <a:rPr b="1" lang="tr-TR" sz="6000" spc="-1" strike="noStrike">
                <a:solidFill>
                  <a:srgbClr val="333333"/>
                </a:solidFill>
                <a:latin typeface="aakar"/>
                <a:ea typeface="DejaVu Sans"/>
              </a:rPr>
              <a:t>CLOUD</a:t>
            </a:r>
            <a:endParaRPr b="0" lang="en-US" sz="6000" spc="-1" strike="noStrike">
              <a:solidFill>
                <a:srgbClr val="000000"/>
              </a:solidFill>
              <a:latin typeface="Arial"/>
            </a:endParaRPr>
          </a:p>
        </p:txBody>
      </p:sp>
      <p:sp>
        <p:nvSpPr>
          <p:cNvPr id="136" name="CustomShape 2"/>
          <p:cNvSpPr/>
          <p:nvPr/>
        </p:nvSpPr>
        <p:spPr>
          <a:xfrm>
            <a:off x="3545280" y="6044400"/>
            <a:ext cx="5379840" cy="391320"/>
          </a:xfrm>
          <a:prstGeom prst="rect">
            <a:avLst/>
          </a:prstGeom>
          <a:noFill/>
          <a:ln w="0">
            <a:noFill/>
          </a:ln>
        </p:spPr>
        <p:style>
          <a:lnRef idx="0"/>
          <a:fillRef idx="0"/>
          <a:effectRef idx="0"/>
          <a:fontRef idx="minor"/>
        </p:style>
        <p:txBody>
          <a:bodyPr lIns="90000" rIns="90000" tIns="45000" bIns="45000" anchor="ctr">
            <a:noAutofit/>
          </a:bodyPr>
          <a:p>
            <a:pPr algn="ctr" defTabSz="914400">
              <a:lnSpc>
                <a:spcPct val="90000"/>
              </a:lnSpc>
            </a:pPr>
            <a:r>
              <a:rPr b="0" lang="tr-TR" sz="2000" spc="-1" strike="noStrike">
                <a:solidFill>
                  <a:srgbClr val="1a3a6c"/>
                </a:solidFill>
                <a:latin typeface="Arial"/>
                <a:ea typeface="DejaVu Sans"/>
              </a:rPr>
              <a:t>Bilgi Ve İletişim Teknolojileri GMY </a:t>
            </a:r>
            <a:endParaRPr b="0" lang="en-US" sz="2000" spc="-1" strike="noStrike">
              <a:solidFill>
                <a:srgbClr val="000000"/>
              </a:solidFill>
              <a:latin typeface="Arial"/>
            </a:endParaRPr>
          </a:p>
          <a:p>
            <a:pPr algn="ctr" defTabSz="914400">
              <a:lnSpc>
                <a:spcPct val="90000"/>
              </a:lnSpc>
            </a:pPr>
            <a:r>
              <a:rPr b="0" lang="tr-TR" sz="2000" spc="-1" strike="noStrike">
                <a:solidFill>
                  <a:srgbClr val="1a3a6c"/>
                </a:solidFill>
                <a:latin typeface="Arial"/>
                <a:ea typeface="DejaVu Sans"/>
              </a:rPr>
              <a:t>Yazılım Mimarileri Grup Liderliği</a:t>
            </a:r>
            <a:endParaRPr b="0" lang="en-US" sz="2000" spc="-1" strike="noStrike">
              <a:solidFill>
                <a:srgbClr val="000000"/>
              </a:solidFill>
              <a:latin typeface="Arial"/>
            </a:endParaRPr>
          </a:p>
        </p:txBody>
      </p:sp>
      <p:sp>
        <p:nvSpPr>
          <p:cNvPr id="137" name="CustomShape 3"/>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 name="PlaceHolder 1"/>
          <p:cNvSpPr>
            <a:spLocks noGrp="1"/>
          </p:cNvSpPr>
          <p:nvPr>
            <p:ph type="title"/>
          </p:nvPr>
        </p:nvSpPr>
        <p:spPr>
          <a:xfrm>
            <a:off x="609480" y="273600"/>
            <a:ext cx="9667080" cy="5868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pc="-1" strike="noStrike">
                <a:solidFill>
                  <a:schemeClr val="dk1"/>
                </a:solidFill>
                <a:latin typeface="Arial"/>
                <a:ea typeface="DejaVu Sans"/>
              </a:rPr>
              <a:t>EKSEN Cloud Nedir?</a:t>
            </a:r>
            <a:endParaRPr b="0" lang="en-US" sz="3200" spc="-1" strike="noStrike">
              <a:solidFill>
                <a:srgbClr val="000000"/>
              </a:solidFill>
              <a:latin typeface="Arial"/>
            </a:endParaRPr>
          </a:p>
        </p:txBody>
      </p:sp>
      <p:sp>
        <p:nvSpPr>
          <p:cNvPr id="139" name="PlaceHolder 2"/>
          <p:cNvSpPr>
            <a:spLocks noGrp="1"/>
          </p:cNvSpPr>
          <p:nvPr>
            <p:ph type="subTitle"/>
          </p:nvPr>
        </p:nvSpPr>
        <p:spPr>
          <a:xfrm>
            <a:off x="786240" y="1005840"/>
            <a:ext cx="10545120" cy="3377160"/>
          </a:xfrm>
          <a:prstGeom prst="rect">
            <a:avLst/>
          </a:prstGeom>
          <a:noFill/>
          <a:ln w="0">
            <a:noFill/>
          </a:ln>
        </p:spPr>
        <p:txBody>
          <a:bodyPr lIns="0" rIns="0" tIns="0" bIns="0" anchor="t">
            <a:noAutofit/>
          </a:bodyPr>
          <a:p>
            <a:pPr marL="228600" indent="-22860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Mikro servis mimarilerini tasarlamak, geliştirmek ve işletmek için kullanılan, EKSEN ekosistemi içinde yer alan bir dizi proje ve kütüphaneden oluşur. Dağıtık sistemlerin geliştirilmesi ve işletilmesi süreçlerini kolaylaştırmak amacıyla tasarlanmıştır ve genellikle mikro servis mimaride çalışan uygulamalar için kullanılır.</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PlaceHolder 1"/>
          <p:cNvSpPr>
            <a:spLocks noGrp="1"/>
          </p:cNvSpPr>
          <p:nvPr>
            <p:ph type="title"/>
          </p:nvPr>
        </p:nvSpPr>
        <p:spPr>
          <a:xfrm>
            <a:off x="609480" y="273600"/>
            <a:ext cx="9667080" cy="5868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pc="-1" strike="noStrike">
                <a:solidFill>
                  <a:schemeClr val="dk1"/>
                </a:solidFill>
                <a:latin typeface="Arial"/>
                <a:ea typeface="DejaVu Sans"/>
              </a:rPr>
              <a:t>Cloud Uygulamalarımız</a:t>
            </a:r>
            <a:endParaRPr b="0" lang="en-US" sz="3200" spc="-1" strike="noStrike">
              <a:solidFill>
                <a:srgbClr val="000000"/>
              </a:solidFill>
              <a:latin typeface="Arial"/>
            </a:endParaRPr>
          </a:p>
        </p:txBody>
      </p:sp>
      <p:sp>
        <p:nvSpPr>
          <p:cNvPr id="141" name="PlaceHolder 2"/>
          <p:cNvSpPr>
            <a:spLocks noGrp="1"/>
          </p:cNvSpPr>
          <p:nvPr>
            <p:ph type="subTitle"/>
          </p:nvPr>
        </p:nvSpPr>
        <p:spPr>
          <a:xfrm>
            <a:off x="785520" y="1001520"/>
            <a:ext cx="11109600" cy="5102280"/>
          </a:xfrm>
          <a:prstGeom prst="rect">
            <a:avLst/>
          </a:prstGeom>
          <a:noFill/>
          <a:ln w="0">
            <a:noFill/>
          </a:ln>
        </p:spPr>
        <p:txBody>
          <a:bodyPr lIns="0" rIns="0" tIns="0" bIns="0" anchor="t">
            <a:noAutofit/>
          </a:bodyPr>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Gateway</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Registry</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Config Server</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Javalt Monitoring</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PlaceHolder 1"/>
          <p:cNvSpPr>
            <a:spLocks noGrp="1"/>
          </p:cNvSpPr>
          <p:nvPr>
            <p:ph type="title"/>
          </p:nvPr>
        </p:nvSpPr>
        <p:spPr>
          <a:xfrm>
            <a:off x="286920" y="0"/>
            <a:ext cx="10021320" cy="51876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pc="-1" strike="noStrike">
                <a:solidFill>
                  <a:schemeClr val="dk1"/>
                </a:solidFill>
                <a:latin typeface="Arial"/>
                <a:ea typeface="DejaVu Sans"/>
              </a:rPr>
              <a:t>Cloud Topoloji</a:t>
            </a:r>
            <a:endParaRPr b="0" lang="en-US" sz="3200" spc="-1" strike="noStrike">
              <a:solidFill>
                <a:srgbClr val="000000"/>
              </a:solidFill>
              <a:latin typeface="Arial"/>
            </a:endParaRPr>
          </a:p>
        </p:txBody>
      </p:sp>
      <p:pic>
        <p:nvPicPr>
          <p:cNvPr id="143" name="" descr=""/>
          <p:cNvPicPr/>
          <p:nvPr/>
        </p:nvPicPr>
        <p:blipFill>
          <a:blip r:embed="rId1"/>
          <a:stretch/>
        </p:blipFill>
        <p:spPr>
          <a:xfrm>
            <a:off x="2125080" y="726120"/>
            <a:ext cx="7941600" cy="537948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PlaceHolder 1"/>
          <p:cNvSpPr>
            <a:spLocks noGrp="1"/>
          </p:cNvSpPr>
          <p:nvPr>
            <p:ph type="title"/>
          </p:nvPr>
        </p:nvSpPr>
        <p:spPr>
          <a:xfrm>
            <a:off x="609480" y="273600"/>
            <a:ext cx="9667080" cy="5868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pc="-1" strike="noStrike">
                <a:solidFill>
                  <a:schemeClr val="dk1"/>
                </a:solidFill>
                <a:latin typeface="Arial"/>
                <a:ea typeface="DejaVu Sans"/>
              </a:rPr>
              <a:t>Gateway</a:t>
            </a:r>
            <a:endParaRPr b="0" lang="en-US" sz="3200" spc="-1" strike="noStrike">
              <a:solidFill>
                <a:srgbClr val="000000"/>
              </a:solidFill>
              <a:latin typeface="Arial"/>
            </a:endParaRPr>
          </a:p>
        </p:txBody>
      </p:sp>
      <p:pic>
        <p:nvPicPr>
          <p:cNvPr id="145" name="" descr=""/>
          <p:cNvPicPr/>
          <p:nvPr/>
        </p:nvPicPr>
        <p:blipFill>
          <a:blip r:embed="rId1"/>
          <a:stretch/>
        </p:blipFill>
        <p:spPr>
          <a:xfrm>
            <a:off x="1819800" y="897480"/>
            <a:ext cx="8551800" cy="447336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PlaceHolder 1"/>
          <p:cNvSpPr>
            <a:spLocks noGrp="1"/>
          </p:cNvSpPr>
          <p:nvPr>
            <p:ph type="title"/>
          </p:nvPr>
        </p:nvSpPr>
        <p:spPr>
          <a:xfrm>
            <a:off x="609480" y="273600"/>
            <a:ext cx="9667080" cy="5868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pc="-1" strike="noStrike">
                <a:solidFill>
                  <a:schemeClr val="dk1"/>
                </a:solidFill>
                <a:latin typeface="Arial"/>
                <a:ea typeface="DejaVu Sans"/>
              </a:rPr>
              <a:t>Gateway Özellikleri</a:t>
            </a:r>
            <a:endParaRPr b="0" lang="en-US" sz="3200" spc="-1" strike="noStrike">
              <a:solidFill>
                <a:srgbClr val="000000"/>
              </a:solidFill>
              <a:latin typeface="Arial"/>
            </a:endParaRPr>
          </a:p>
        </p:txBody>
      </p:sp>
      <p:sp>
        <p:nvSpPr>
          <p:cNvPr id="147" name="PlaceHolder 2"/>
          <p:cNvSpPr>
            <a:spLocks noGrp="1"/>
          </p:cNvSpPr>
          <p:nvPr>
            <p:ph type="subTitle"/>
          </p:nvPr>
        </p:nvSpPr>
        <p:spPr>
          <a:xfrm>
            <a:off x="785520" y="1001520"/>
            <a:ext cx="11109600" cy="5102280"/>
          </a:xfrm>
          <a:prstGeom prst="rect">
            <a:avLst/>
          </a:prstGeom>
          <a:noFill/>
          <a:ln w="0">
            <a:noFill/>
          </a:ln>
        </p:spPr>
        <p:txBody>
          <a:bodyPr lIns="0" rIns="0" tIns="0" bIns="0" anchor="t">
            <a:noAutofit/>
          </a:bodyPr>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Yönlendirme (Routing)</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Filtreler (Filters)</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Yeniden Deneme (Retry)</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Yük Dengeleme (Load Balancing)</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Hedefe Göre Yönlendirme (Routing by Predicate)</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Dinamik Konfigürasyon (Dynamic Configuration)</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Özelleştirilebilirlik (Customization)</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Hız ve Ölçeklenebilirlik (Performance and Scalability)</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 name="PlaceHolder 1"/>
          <p:cNvSpPr>
            <a:spLocks noGrp="1"/>
          </p:cNvSpPr>
          <p:nvPr>
            <p:ph type="title"/>
          </p:nvPr>
        </p:nvSpPr>
        <p:spPr>
          <a:xfrm>
            <a:off x="609480" y="273600"/>
            <a:ext cx="9667080" cy="5868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pc="-1" strike="noStrike">
                <a:solidFill>
                  <a:schemeClr val="dk1"/>
                </a:solidFill>
                <a:latin typeface="Arial"/>
                <a:ea typeface="DejaVu Sans"/>
              </a:rPr>
              <a:t>Registry Nedir?</a:t>
            </a:r>
            <a:endParaRPr b="0" lang="en-US" sz="3200" spc="-1" strike="noStrike">
              <a:solidFill>
                <a:srgbClr val="000000"/>
              </a:solidFill>
              <a:latin typeface="Arial"/>
            </a:endParaRPr>
          </a:p>
        </p:txBody>
      </p:sp>
      <p:sp>
        <p:nvSpPr>
          <p:cNvPr id="149" name="PlaceHolder 2"/>
          <p:cNvSpPr>
            <a:spLocks noGrp="1"/>
          </p:cNvSpPr>
          <p:nvPr>
            <p:ph type="subTitle"/>
          </p:nvPr>
        </p:nvSpPr>
        <p:spPr>
          <a:xfrm>
            <a:off x="786240" y="1005840"/>
            <a:ext cx="10545120" cy="3377160"/>
          </a:xfrm>
          <a:prstGeom prst="rect">
            <a:avLst/>
          </a:prstGeom>
          <a:noFill/>
          <a:ln w="0">
            <a:noFill/>
          </a:ln>
        </p:spPr>
        <p:txBody>
          <a:bodyPr lIns="0" rIns="0" tIns="0" bIns="0" anchor="t">
            <a:noAutofit/>
          </a:bodyPr>
          <a:p>
            <a:pPr marL="228600" indent="-22860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Mikro servis ortamında uygulamaların hostname ve port bilgilerinin hard-coded yazılmadan bulunmasına ve birbirleri ile iletişim kurulmasına olanak sağlar. Spring Eureka kullanılmaktadır.</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PlaceHolder 1"/>
          <p:cNvSpPr>
            <a:spLocks noGrp="1"/>
          </p:cNvSpPr>
          <p:nvPr>
            <p:ph type="title"/>
          </p:nvPr>
        </p:nvSpPr>
        <p:spPr>
          <a:xfrm>
            <a:off x="609480" y="273600"/>
            <a:ext cx="9667080" cy="5868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pc="-1" strike="noStrike">
                <a:solidFill>
                  <a:schemeClr val="dk1"/>
                </a:solidFill>
                <a:latin typeface="Arial"/>
                <a:ea typeface="DejaVu Sans"/>
              </a:rPr>
              <a:t>Registry</a:t>
            </a:r>
            <a:endParaRPr b="0" lang="en-US" sz="3200" spc="-1" strike="noStrike">
              <a:solidFill>
                <a:srgbClr val="000000"/>
              </a:solidFill>
              <a:latin typeface="Arial"/>
            </a:endParaRPr>
          </a:p>
        </p:txBody>
      </p:sp>
      <p:pic>
        <p:nvPicPr>
          <p:cNvPr id="151" name="" descr=""/>
          <p:cNvPicPr/>
          <p:nvPr/>
        </p:nvPicPr>
        <p:blipFill>
          <a:blip r:embed="rId1"/>
          <a:stretch/>
        </p:blipFill>
        <p:spPr>
          <a:xfrm>
            <a:off x="1502280" y="892080"/>
            <a:ext cx="9186840" cy="4783320"/>
          </a:xfrm>
          <a:prstGeom prst="rect">
            <a:avLst/>
          </a:prstGeom>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PlaceHolder 1"/>
          <p:cNvSpPr>
            <a:spLocks noGrp="1"/>
          </p:cNvSpPr>
          <p:nvPr>
            <p:ph type="title"/>
          </p:nvPr>
        </p:nvSpPr>
        <p:spPr>
          <a:xfrm>
            <a:off x="609480" y="273600"/>
            <a:ext cx="9667080" cy="5868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pc="-1" strike="noStrike">
                <a:solidFill>
                  <a:schemeClr val="dk1"/>
                </a:solidFill>
                <a:latin typeface="Arial"/>
                <a:ea typeface="DejaVu Sans"/>
              </a:rPr>
              <a:t>Registry</a:t>
            </a:r>
            <a:endParaRPr b="0" lang="en-US" sz="3200" spc="-1" strike="noStrike">
              <a:solidFill>
                <a:srgbClr val="000000"/>
              </a:solidFill>
              <a:latin typeface="Arial"/>
            </a:endParaRPr>
          </a:p>
        </p:txBody>
      </p:sp>
      <p:pic>
        <p:nvPicPr>
          <p:cNvPr id="153" name="" descr=""/>
          <p:cNvPicPr/>
          <p:nvPr/>
        </p:nvPicPr>
        <p:blipFill>
          <a:blip r:embed="rId1"/>
          <a:stretch/>
        </p:blipFill>
        <p:spPr>
          <a:xfrm>
            <a:off x="1039320" y="834840"/>
            <a:ext cx="10113120" cy="4879800"/>
          </a:xfrm>
          <a:prstGeom prst="rect">
            <a:avLst/>
          </a:prstGeom>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PlaceHolder 1"/>
          <p:cNvSpPr>
            <a:spLocks noGrp="1"/>
          </p:cNvSpPr>
          <p:nvPr>
            <p:ph type="title"/>
          </p:nvPr>
        </p:nvSpPr>
        <p:spPr>
          <a:xfrm>
            <a:off x="609480" y="273600"/>
            <a:ext cx="9667080" cy="5868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pc="-1" strike="noStrike">
                <a:solidFill>
                  <a:schemeClr val="dk1"/>
                </a:solidFill>
                <a:latin typeface="Arial"/>
                <a:ea typeface="DejaVu Sans"/>
              </a:rPr>
              <a:t>Registry Özellikleri</a:t>
            </a:r>
            <a:endParaRPr b="0" lang="en-US" sz="3200" spc="-1" strike="noStrike">
              <a:solidFill>
                <a:srgbClr val="000000"/>
              </a:solidFill>
              <a:latin typeface="Arial"/>
            </a:endParaRPr>
          </a:p>
        </p:txBody>
      </p:sp>
      <p:sp>
        <p:nvSpPr>
          <p:cNvPr id="155" name="PlaceHolder 2"/>
          <p:cNvSpPr>
            <a:spLocks noGrp="1"/>
          </p:cNvSpPr>
          <p:nvPr>
            <p:ph type="subTitle"/>
          </p:nvPr>
        </p:nvSpPr>
        <p:spPr>
          <a:xfrm>
            <a:off x="785520" y="1001520"/>
            <a:ext cx="11109600" cy="5102280"/>
          </a:xfrm>
          <a:prstGeom prst="rect">
            <a:avLst/>
          </a:prstGeom>
          <a:noFill/>
          <a:ln w="0">
            <a:noFill/>
          </a:ln>
        </p:spPr>
        <p:txBody>
          <a:bodyPr lIns="0" rIns="0" tIns="0" bIns="0" anchor="t">
            <a:noAutofit/>
          </a:bodyPr>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Hizmet Kayıt ve Keşif (Service Registration and Discovery)</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Hizmet Durumu İzleme (Health Monitoring)</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Self-Preservation Mekanizması</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Özelleştirilebilir Filtreler ve Stratejiler</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Uyumluluk ve Entegrasyon</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PlaceHolder 1"/>
          <p:cNvSpPr>
            <a:spLocks noGrp="1"/>
          </p:cNvSpPr>
          <p:nvPr>
            <p:ph type="title"/>
          </p:nvPr>
        </p:nvSpPr>
        <p:spPr>
          <a:xfrm>
            <a:off x="609480" y="273600"/>
            <a:ext cx="9667080" cy="5868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pc="-1" strike="noStrike">
                <a:solidFill>
                  <a:schemeClr val="dk1"/>
                </a:solidFill>
                <a:latin typeface="Arial"/>
                <a:ea typeface="DejaVu Sans"/>
              </a:rPr>
              <a:t>Javalt Monitoring Nedir?</a:t>
            </a:r>
            <a:endParaRPr b="0" lang="en-US" sz="3200" spc="-1" strike="noStrike">
              <a:solidFill>
                <a:srgbClr val="000000"/>
              </a:solidFill>
              <a:latin typeface="Arial"/>
            </a:endParaRPr>
          </a:p>
        </p:txBody>
      </p:sp>
      <p:sp>
        <p:nvSpPr>
          <p:cNvPr id="157" name="PlaceHolder 2"/>
          <p:cNvSpPr>
            <a:spLocks noGrp="1"/>
          </p:cNvSpPr>
          <p:nvPr>
            <p:ph type="subTitle"/>
          </p:nvPr>
        </p:nvSpPr>
        <p:spPr>
          <a:xfrm>
            <a:off x="786240" y="1005840"/>
            <a:ext cx="10545120" cy="3377160"/>
          </a:xfrm>
          <a:prstGeom prst="rect">
            <a:avLst/>
          </a:prstGeom>
          <a:noFill/>
          <a:ln w="0">
            <a:noFill/>
          </a:ln>
        </p:spPr>
        <p:txBody>
          <a:bodyPr lIns="0" rIns="0" tIns="0" bIns="0" anchor="t">
            <a:noAutofit/>
          </a:bodyPr>
          <a:p>
            <a:pPr indent="0" defTabSz="914400">
              <a:lnSpc>
                <a:spcPct val="90000"/>
              </a:lnSpc>
              <a:spcBef>
                <a:spcPts val="1001"/>
              </a:spcBef>
              <a:buNone/>
              <a:tabLst>
                <a:tab algn="l" pos="0"/>
              </a:tabLst>
            </a:pPr>
            <a:r>
              <a:rPr b="0" lang="tr-TR" sz="2400" spc="-1" strike="noStrike">
                <a:solidFill>
                  <a:schemeClr val="dk1"/>
                </a:solidFill>
                <a:latin typeface="Arial"/>
                <a:ea typeface="DejaVu Sans"/>
              </a:rPr>
              <a:t>Spring Boot tabanlı mikro servislerin ve uygulamaların merkezi bir yönetim ve izleme aracıdır.</a:t>
            </a:r>
            <a:endParaRPr b="0" lang="en-US" sz="2400" spc="-1" strike="noStrike">
              <a:solidFill>
                <a:srgbClr val="000000"/>
              </a:solidFill>
              <a:latin typeface="Arial"/>
            </a:endParaRPr>
          </a:p>
        </p:txBody>
      </p:sp>
      <p:pic>
        <p:nvPicPr>
          <p:cNvPr id="158" name="" descr=""/>
          <p:cNvPicPr/>
          <p:nvPr/>
        </p:nvPicPr>
        <p:blipFill>
          <a:blip r:embed="rId1"/>
          <a:stretch/>
        </p:blipFill>
        <p:spPr>
          <a:xfrm>
            <a:off x="2536200" y="1764360"/>
            <a:ext cx="7119000" cy="4285800"/>
          </a:xfrm>
          <a:prstGeom prst="rect">
            <a:avLst/>
          </a:prstGeom>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PlaceHolder 1"/>
          <p:cNvSpPr>
            <a:spLocks noGrp="1"/>
          </p:cNvSpPr>
          <p:nvPr>
            <p:ph type="title"/>
          </p:nvPr>
        </p:nvSpPr>
        <p:spPr>
          <a:xfrm>
            <a:off x="609480" y="273600"/>
            <a:ext cx="9667080" cy="5868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pc="-1" strike="noStrike">
                <a:solidFill>
                  <a:schemeClr val="dk1"/>
                </a:solidFill>
                <a:latin typeface="Arial"/>
                <a:ea typeface="DejaVu Sans"/>
              </a:rPr>
              <a:t>Javalt Monitoring Özellikleri</a:t>
            </a:r>
            <a:endParaRPr b="0" lang="en-US" sz="3200" spc="-1" strike="noStrike">
              <a:solidFill>
                <a:srgbClr val="000000"/>
              </a:solidFill>
              <a:latin typeface="Arial"/>
            </a:endParaRPr>
          </a:p>
        </p:txBody>
      </p:sp>
      <p:sp>
        <p:nvSpPr>
          <p:cNvPr id="160" name="PlaceHolder 2"/>
          <p:cNvSpPr>
            <a:spLocks noGrp="1"/>
          </p:cNvSpPr>
          <p:nvPr>
            <p:ph type="subTitle"/>
          </p:nvPr>
        </p:nvSpPr>
        <p:spPr>
          <a:xfrm>
            <a:off x="785520" y="1001520"/>
            <a:ext cx="11109600" cy="5102280"/>
          </a:xfrm>
          <a:prstGeom prst="rect">
            <a:avLst/>
          </a:prstGeom>
          <a:noFill/>
          <a:ln w="0">
            <a:noFill/>
          </a:ln>
        </p:spPr>
        <p:txBody>
          <a:bodyPr lIns="0" rIns="0" tIns="0" bIns="0" anchor="t">
            <a:noAutofit/>
          </a:bodyPr>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Uygulama Durumu İzleme</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Merkezi Log İzleme</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Uygulama Detayları ve Metrikler</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Uygulama Yeniden Başlatma</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Uyarılar ve Bildirimler</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Uygulama Hızlı Bağlantıları</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Zaman Çizelgesi ve Geçmiş Kayıtlar</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Veritabanı Depolama</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Özelleştirme ve Entegrasyon</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PlaceHolder 1"/>
          <p:cNvSpPr>
            <a:spLocks noGrp="1"/>
          </p:cNvSpPr>
          <p:nvPr>
            <p:ph type="title"/>
          </p:nvPr>
        </p:nvSpPr>
        <p:spPr>
          <a:xfrm>
            <a:off x="609480" y="273600"/>
            <a:ext cx="9667080" cy="5868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pc="-1" strike="noStrike">
                <a:solidFill>
                  <a:schemeClr val="dk1"/>
                </a:solidFill>
                <a:latin typeface="Arial"/>
                <a:ea typeface="DejaVu Sans"/>
              </a:rPr>
              <a:t>Javalt Monitoring Özellikleri</a:t>
            </a:r>
            <a:endParaRPr b="0" lang="en-US" sz="3200" spc="-1" strike="noStrike">
              <a:solidFill>
                <a:srgbClr val="000000"/>
              </a:solidFill>
              <a:latin typeface="Arial"/>
            </a:endParaRPr>
          </a:p>
        </p:txBody>
      </p:sp>
      <p:sp>
        <p:nvSpPr>
          <p:cNvPr id="162" name="PlaceHolder 2"/>
          <p:cNvSpPr>
            <a:spLocks noGrp="1"/>
          </p:cNvSpPr>
          <p:nvPr>
            <p:ph type="subTitle"/>
          </p:nvPr>
        </p:nvSpPr>
        <p:spPr>
          <a:xfrm>
            <a:off x="785520" y="1001520"/>
            <a:ext cx="11109600" cy="5102280"/>
          </a:xfrm>
          <a:prstGeom prst="rect">
            <a:avLst/>
          </a:prstGeom>
          <a:noFill/>
          <a:ln w="0">
            <a:noFill/>
          </a:ln>
        </p:spPr>
        <p:txBody>
          <a:bodyPr lIns="0" rIns="0" tIns="0" bIns="0" anchor="t">
            <a:noAutofit/>
          </a:bodyPr>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Sağlanan Monitoring ekranı üzerinden farklı gözlemleme uygulamalarına tek ekrandan erişilebilir. (Örneğin Kibana, Kafka UI, Redis Insight, Jenkins)</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Instance bazında veya toplu olarak restart/shutdown</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Thread Dump</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Heap Dump</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HTTP Traces</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Cache temizleme</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PlaceHolder 1"/>
          <p:cNvSpPr>
            <a:spLocks noGrp="1"/>
          </p:cNvSpPr>
          <p:nvPr>
            <p:ph type="title"/>
          </p:nvPr>
        </p:nvSpPr>
        <p:spPr>
          <a:xfrm>
            <a:off x="609480" y="273600"/>
            <a:ext cx="9667080" cy="5868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pc="-1" strike="noStrike">
                <a:solidFill>
                  <a:schemeClr val="dk1"/>
                </a:solidFill>
                <a:latin typeface="Arial"/>
                <a:ea typeface="DejaVu Sans"/>
              </a:rPr>
              <a:t>Config Server Nedir?</a:t>
            </a:r>
            <a:endParaRPr b="0" lang="en-US" sz="3200" spc="-1" strike="noStrike">
              <a:solidFill>
                <a:srgbClr val="000000"/>
              </a:solidFill>
              <a:latin typeface="Arial"/>
            </a:endParaRPr>
          </a:p>
        </p:txBody>
      </p:sp>
      <p:sp>
        <p:nvSpPr>
          <p:cNvPr id="164" name="PlaceHolder 2"/>
          <p:cNvSpPr>
            <a:spLocks noGrp="1"/>
          </p:cNvSpPr>
          <p:nvPr>
            <p:ph type="subTitle"/>
          </p:nvPr>
        </p:nvSpPr>
        <p:spPr>
          <a:xfrm>
            <a:off x="786240" y="1005840"/>
            <a:ext cx="10545120" cy="3377160"/>
          </a:xfrm>
          <a:prstGeom prst="rect">
            <a:avLst/>
          </a:prstGeom>
          <a:noFill/>
          <a:ln w="0">
            <a:noFill/>
          </a:ln>
        </p:spPr>
        <p:txBody>
          <a:bodyPr lIns="0" rIns="0" tIns="0" bIns="0" anchor="t">
            <a:noAutofit/>
          </a:bodyPr>
          <a:p>
            <a:pPr indent="0" defTabSz="914400">
              <a:lnSpc>
                <a:spcPct val="90000"/>
              </a:lnSpc>
              <a:spcBef>
                <a:spcPts val="1001"/>
              </a:spcBef>
              <a:buNone/>
              <a:tabLst>
                <a:tab algn="l" pos="0"/>
              </a:tabLst>
            </a:pPr>
            <a:r>
              <a:rPr b="0" lang="tr-TR" sz="2400" spc="-1" strike="noStrike">
                <a:solidFill>
                  <a:schemeClr val="dk1"/>
                </a:solidFill>
                <a:latin typeface="Arial"/>
                <a:ea typeface="DejaVu Sans"/>
              </a:rPr>
              <a:t>External resources tasarım yaklaşımı ile uygulamaların(ui/backend) ihtiyaç duyduğu tüm resource'ların tek bir yerden yönetilmesini sağlayan uygulamadır.</a:t>
            </a:r>
            <a:endParaRPr b="0" lang="en-US" sz="2400" spc="-1" strike="noStrike">
              <a:solidFill>
                <a:srgbClr val="000000"/>
              </a:solidFill>
              <a:latin typeface="Arial"/>
            </a:endParaRPr>
          </a:p>
          <a:p>
            <a:pPr indent="0" defTabSz="914400">
              <a:lnSpc>
                <a:spcPct val="90000"/>
              </a:lnSpc>
              <a:spcBef>
                <a:spcPts val="1001"/>
              </a:spcBef>
              <a:buNone/>
              <a:tabLst>
                <a:tab algn="l" pos="0"/>
              </a:tabLst>
            </a:pPr>
            <a:endParaRPr b="0" lang="en-US" sz="2400" spc="-1" strike="noStrike">
              <a:solidFill>
                <a:srgbClr val="000000"/>
              </a:solidFill>
              <a:latin typeface="Arial"/>
            </a:endParaRPr>
          </a:p>
          <a:p>
            <a:pPr indent="0" defTabSz="914400">
              <a:lnSpc>
                <a:spcPct val="90000"/>
              </a:lnSpc>
              <a:spcBef>
                <a:spcPts val="1001"/>
              </a:spcBef>
              <a:buNone/>
              <a:tabLst>
                <a:tab algn="l" pos="0"/>
              </a:tabLst>
            </a:pPr>
            <a:r>
              <a:rPr b="0" lang="tr-TR" sz="2400" spc="-1" strike="noStrike">
                <a:solidFill>
                  <a:schemeClr val="dk1"/>
                </a:solidFill>
                <a:latin typeface="Arial"/>
                <a:ea typeface="DejaVu Sans"/>
              </a:rPr>
              <a:t>Gelişen dağıtık sistem mimarileri ile birlikte bir çok uygulama ve instance için konfigurasyonların tek bir ortamdan yönetilmesi ihtiyacı doğmuştur.</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PlaceHolder 1"/>
          <p:cNvSpPr>
            <a:spLocks noGrp="1"/>
          </p:cNvSpPr>
          <p:nvPr>
            <p:ph type="title"/>
          </p:nvPr>
        </p:nvSpPr>
        <p:spPr>
          <a:xfrm>
            <a:off x="609480" y="273600"/>
            <a:ext cx="9667080" cy="5868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pc="-1" strike="noStrike">
                <a:solidFill>
                  <a:schemeClr val="dk1"/>
                </a:solidFill>
                <a:latin typeface="Arial"/>
                <a:ea typeface="DejaVu Sans"/>
              </a:rPr>
              <a:t>Config Server</a:t>
            </a:r>
            <a:endParaRPr b="0" lang="en-US" sz="3200" spc="-1" strike="noStrike">
              <a:solidFill>
                <a:srgbClr val="000000"/>
              </a:solidFill>
              <a:latin typeface="Arial"/>
            </a:endParaRPr>
          </a:p>
        </p:txBody>
      </p:sp>
      <p:pic>
        <p:nvPicPr>
          <p:cNvPr id="166" name="" descr=""/>
          <p:cNvPicPr/>
          <p:nvPr/>
        </p:nvPicPr>
        <p:blipFill>
          <a:blip r:embed="rId1"/>
          <a:stretch/>
        </p:blipFill>
        <p:spPr>
          <a:xfrm>
            <a:off x="1403640" y="952560"/>
            <a:ext cx="9384480" cy="4585320"/>
          </a:xfrm>
          <a:prstGeom prst="rect">
            <a:avLst/>
          </a:prstGeom>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PlaceHolder 1"/>
          <p:cNvSpPr>
            <a:spLocks noGrp="1"/>
          </p:cNvSpPr>
          <p:nvPr>
            <p:ph type="title"/>
          </p:nvPr>
        </p:nvSpPr>
        <p:spPr>
          <a:xfrm>
            <a:off x="609480" y="273600"/>
            <a:ext cx="9667080" cy="5868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pc="-1" strike="noStrike">
                <a:solidFill>
                  <a:schemeClr val="dk1"/>
                </a:solidFill>
                <a:latin typeface="Arial"/>
                <a:ea typeface="DejaVu Sans"/>
              </a:rPr>
              <a:t>Config Server Özellikleri</a:t>
            </a:r>
            <a:endParaRPr b="0" lang="en-US" sz="3200" spc="-1" strike="noStrike">
              <a:solidFill>
                <a:srgbClr val="000000"/>
              </a:solidFill>
              <a:latin typeface="Arial"/>
            </a:endParaRPr>
          </a:p>
        </p:txBody>
      </p:sp>
      <p:sp>
        <p:nvSpPr>
          <p:cNvPr id="168" name="PlaceHolder 2"/>
          <p:cNvSpPr>
            <a:spLocks noGrp="1"/>
          </p:cNvSpPr>
          <p:nvPr>
            <p:ph type="subTitle"/>
          </p:nvPr>
        </p:nvSpPr>
        <p:spPr>
          <a:xfrm>
            <a:off x="785520" y="1001520"/>
            <a:ext cx="11109600" cy="5102280"/>
          </a:xfrm>
          <a:prstGeom prst="rect">
            <a:avLst/>
          </a:prstGeom>
          <a:noFill/>
          <a:ln w="0">
            <a:noFill/>
          </a:ln>
        </p:spPr>
        <p:txBody>
          <a:bodyPr lIns="0" rIns="0" tIns="0" bIns="0" anchor="t">
            <a:noAutofit/>
          </a:bodyPr>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Merkezi Yapılandırma Depolama ve Yönetim</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Dinamik Yapılandırma Güncellemeleri</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Çevresel Bağımsızlık</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Yapılandırma Sürüm Yönetimi</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Güvenlik</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Restful Web API</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Uyumluluk</a:t>
            </a:r>
            <a:endParaRPr b="0" lang="en-US" sz="2400" spc="-1" strike="noStrike">
              <a:solidFill>
                <a:srgbClr val="000000"/>
              </a:solidFill>
              <a:latin typeface="Arial"/>
            </a:endParaRPr>
          </a:p>
          <a:p>
            <a:pPr marL="343080" indent="-343080" defTabSz="914400">
              <a:lnSpc>
                <a:spcPct val="90000"/>
              </a:lnSpc>
              <a:spcBef>
                <a:spcPts val="1001"/>
              </a:spcBef>
              <a:buClr>
                <a:srgbClr val="000000"/>
              </a:buClr>
              <a:buFont typeface="Arial"/>
              <a:buChar char="•"/>
            </a:pPr>
            <a:r>
              <a:rPr b="0" lang="tr-TR" sz="2400" spc="-1" strike="noStrike">
                <a:solidFill>
                  <a:schemeClr val="dk1"/>
                </a:solidFill>
                <a:latin typeface="Arial"/>
                <a:ea typeface="DejaVu Sans"/>
              </a:rPr>
              <a:t>Dinamik Profil Desteği</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CustomShape 1"/>
          <p:cNvSpPr/>
          <p:nvPr/>
        </p:nvSpPr>
        <p:spPr>
          <a:xfrm>
            <a:off x="1346040" y="3667320"/>
            <a:ext cx="5916240" cy="925920"/>
          </a:xfrm>
          <a:prstGeom prst="rect">
            <a:avLst/>
          </a:prstGeom>
          <a:noFill/>
          <a:ln w="0">
            <a:noFill/>
          </a:ln>
        </p:spPr>
        <p:style>
          <a:lnRef idx="0"/>
          <a:fillRef idx="0"/>
          <a:effectRef idx="0"/>
          <a:fontRef idx="minor"/>
        </p:style>
        <p:txBody>
          <a:bodyPr lIns="90000" rIns="90000" tIns="45000" bIns="45000" anchor="ctr">
            <a:noAutofit/>
          </a:bodyPr>
          <a:p>
            <a:pPr defTabSz="914400">
              <a:lnSpc>
                <a:spcPct val="90000"/>
              </a:lnSpc>
            </a:pPr>
            <a:r>
              <a:rPr b="1" lang="en-US" sz="2800" spc="-1" strike="noStrike">
                <a:solidFill>
                  <a:srgbClr val="ffffff"/>
                </a:solidFill>
                <a:latin typeface="Arial"/>
                <a:ea typeface="DejaVu Sans"/>
              </a:rPr>
              <a:t>Teşekkürler</a:t>
            </a:r>
            <a:endParaRPr b="0" lang="en-US" sz="2800" spc="-1" strike="noStrike">
              <a:solidFill>
                <a:srgbClr val="ffffff"/>
              </a:solidFill>
              <a:latin typeface="Arial"/>
            </a:endParaRPr>
          </a:p>
        </p:txBody>
      </p:sp>
      <p:sp>
        <p:nvSpPr>
          <p:cNvPr id="170" name="CustomShape 2"/>
          <p:cNvSpPr/>
          <p:nvPr/>
        </p:nvSpPr>
        <p:spPr>
          <a:xfrm>
            <a:off x="1346040" y="2194920"/>
            <a:ext cx="5916240" cy="925920"/>
          </a:xfrm>
          <a:prstGeom prst="rect">
            <a:avLst/>
          </a:prstGeom>
          <a:noFill/>
          <a:ln w="0">
            <a:noFill/>
          </a:ln>
        </p:spPr>
        <p:style>
          <a:lnRef idx="0"/>
          <a:fillRef idx="0"/>
          <a:effectRef idx="0"/>
          <a:fontRef idx="minor"/>
        </p:style>
        <p:txBody>
          <a:bodyPr lIns="90000" rIns="90000" tIns="45000" bIns="45000" anchor="ctr">
            <a:noAutofit/>
          </a:bodyPr>
          <a:p>
            <a:pPr defTabSz="914400">
              <a:lnSpc>
                <a:spcPct val="90000"/>
              </a:lnSpc>
            </a:pPr>
            <a:r>
              <a:rPr b="1" lang="en-US" sz="2800" spc="-1" strike="noStrike">
                <a:solidFill>
                  <a:srgbClr val="ffffff"/>
                </a:solidFill>
                <a:latin typeface="Arial"/>
                <a:ea typeface="DejaVu Sans"/>
              </a:rPr>
              <a:t>Soru ve Cevaplar</a:t>
            </a:r>
            <a:endParaRPr b="0" lang="en-US" sz="2800" spc="-1" strike="noStrike">
              <a:solidFill>
                <a:srgbClr val="ffffff"/>
              </a:solidFill>
              <a:latin typeface="Arial"/>
            </a:endParaRPr>
          </a:p>
        </p:txBody>
      </p:sp>
      <p:sp>
        <p:nvSpPr>
          <p:cNvPr id="171" name="CustomShape 3"/>
          <p:cNvSpPr/>
          <p:nvPr/>
        </p:nvSpPr>
        <p:spPr>
          <a:xfrm>
            <a:off x="1386720" y="4525200"/>
            <a:ext cx="5335920" cy="1918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800" spc="-1" strike="noStrike">
                <a:solidFill>
                  <a:srgbClr val="ffffff"/>
                </a:solidFill>
                <a:latin typeface="Georgia"/>
                <a:ea typeface="DejaVu Sans"/>
              </a:rPr>
              <a:t>www.havelsan.com.tr</a:t>
            </a:r>
            <a:endParaRPr b="0" lang="en-US" sz="1800" spc="-1" strike="noStrike">
              <a:solidFill>
                <a:srgbClr val="ffffff"/>
              </a:solidFill>
              <a:latin typeface="Arial"/>
            </a:endParaRPr>
          </a:p>
          <a:p>
            <a:pPr defTabSz="914400">
              <a:lnSpc>
                <a:spcPct val="100000"/>
              </a:lnSpc>
            </a:pPr>
            <a:endParaRPr b="0" lang="en-US" sz="1800" spc="-1" strike="noStrike">
              <a:solidFill>
                <a:srgbClr val="ffffff"/>
              </a:solidFill>
              <a:latin typeface="Arial"/>
            </a:endParaRPr>
          </a:p>
          <a:p>
            <a:pPr defTabSz="914400">
              <a:lnSpc>
                <a:spcPct val="100000"/>
              </a:lnSpc>
            </a:pPr>
            <a:r>
              <a:rPr b="0" lang="tr-TR" sz="1600" spc="-1" strike="noStrike">
                <a:solidFill>
                  <a:srgbClr val="ffffff"/>
                </a:solidFill>
                <a:latin typeface="Georgia"/>
                <a:ea typeface="DejaVu Sans"/>
              </a:rPr>
              <a:t>© 2020 </a:t>
            </a:r>
            <a:r>
              <a:rPr b="0" lang="en-US" sz="1600" spc="-1" strike="noStrike">
                <a:solidFill>
                  <a:srgbClr val="ffffff"/>
                </a:solidFill>
                <a:latin typeface="Georgia"/>
                <a:ea typeface="DejaVu Sans"/>
              </a:rPr>
              <a:t>HAVELSAN</a:t>
            </a:r>
            <a:r>
              <a:rPr b="0" lang="tr-TR" sz="1600" spc="-1" strike="noStrike">
                <a:solidFill>
                  <a:srgbClr val="ffffff"/>
                </a:solidFill>
                <a:latin typeface="Georgia"/>
                <a:ea typeface="DejaVu Sans"/>
              </a:rPr>
              <a:t> All rights reserved.</a:t>
            </a:r>
            <a:endParaRPr b="0" lang="en-US" sz="1600" spc="-1" strike="noStrike">
              <a:solidFill>
                <a:srgbClr val="ffffff"/>
              </a:solidFill>
              <a:latin typeface="Arial"/>
            </a:endParaRPr>
          </a:p>
          <a:p>
            <a:pPr defTabSz="914400">
              <a:lnSpc>
                <a:spcPct val="100000"/>
              </a:lnSpc>
            </a:pPr>
            <a:r>
              <a:rPr b="0" lang="tr-TR" sz="1600" spc="-1" strike="noStrike">
                <a:solidFill>
                  <a:srgbClr val="ffffff"/>
                </a:solidFill>
                <a:latin typeface="Georgia"/>
                <a:ea typeface="DejaVu Sans"/>
              </a:rPr>
              <a:t>HAVELSAN </a:t>
            </a:r>
            <a:r>
              <a:rPr b="0" lang="en-US" sz="1600" spc="-1" strike="noStrike">
                <a:solidFill>
                  <a:srgbClr val="ffffff"/>
                </a:solidFill>
                <a:latin typeface="Georgia"/>
                <a:ea typeface="DejaVu Sans"/>
              </a:rPr>
              <a:t>BİT </a:t>
            </a:r>
            <a:r>
              <a:rPr b="0" lang="tr-TR" sz="1600" spc="-1" strike="noStrike">
                <a:solidFill>
                  <a:srgbClr val="ffffff"/>
                </a:solidFill>
                <a:latin typeface="Georgia"/>
                <a:ea typeface="DejaVu Sans"/>
              </a:rPr>
              <a:t>YAZILIMLARI MİMARİ </a:t>
            </a:r>
            <a:r>
              <a:rPr b="0" lang="en-US" sz="1600" spc="-1" strike="noStrike">
                <a:solidFill>
                  <a:srgbClr val="ffffff"/>
                </a:solidFill>
                <a:latin typeface="Georgia"/>
                <a:ea typeface="DejaVu Sans"/>
              </a:rPr>
              <a:t>GRUBU</a:t>
            </a:r>
            <a:endParaRPr b="0" lang="en-US" sz="1600" spc="-1" strike="noStrike">
              <a:solidFill>
                <a:srgbClr val="ffffff"/>
              </a:solidFill>
              <a:latin typeface="Arial"/>
            </a:endParaRPr>
          </a:p>
          <a:p>
            <a:pPr defTabSz="914400">
              <a:lnSpc>
                <a:spcPct val="100000"/>
              </a:lnSpc>
            </a:pPr>
            <a:endParaRPr b="0" lang="en-US" sz="1600" spc="-1" strike="noStrike">
              <a:solidFill>
                <a:srgbClr val="ffffff"/>
              </a:solidFill>
              <a:latin typeface="Arial"/>
            </a:endParaRPr>
          </a:p>
          <a:p>
            <a:pPr defTabSz="914400">
              <a:lnSpc>
                <a:spcPct val="100000"/>
              </a:lnSpc>
            </a:pPr>
            <a:r>
              <a:rPr b="0" lang="tr-TR" sz="1800" spc="-1" strike="noStrike">
                <a:solidFill>
                  <a:srgbClr val="ffffff"/>
                </a:solidFill>
                <a:latin typeface="Georgia"/>
                <a:ea typeface="DejaVu Sans"/>
              </a:rPr>
              <a:t>Mustafa Kemal Mahallesi 2120 Cad. No:39 P.K. : 06510 Çankaya/ANKARA</a:t>
            </a:r>
            <a:endParaRPr b="0" lang="en-US" sz="1800" spc="-1" strike="noStrike">
              <a:solidFill>
                <a:srgbClr val="ffffff"/>
              </a:solidFill>
              <a:latin typeface="Arial"/>
            </a:endParaRPr>
          </a:p>
        </p:txBody>
      </p:sp>
      <p:sp>
        <p:nvSpPr>
          <p:cNvPr id="172" name="CustomShape 4"/>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ffffff"/>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ffffff"/>
              </a:solidFill>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nodeType="withEffect" fill="hold" presetClass="entr" presetID="23" presetSubtype="272">
                                  <p:stCondLst>
                                    <p:cond delay="0"/>
                                  </p:stCondLst>
                                  <p:childTnLst>
                                    <p:set>
                                      <p:cBhvr>
                                        <p:cTn id="6" dur="1" fill="hold">
                                          <p:stCondLst>
                                            <p:cond delay="0"/>
                                          </p:stCondLst>
                                        </p:cTn>
                                        <p:tgtEl>
                                          <p:spTgt spid="170"/>
                                        </p:tgtEl>
                                        <p:attrNameLst>
                                          <p:attrName>style.visibility</p:attrName>
                                        </p:attrNameLst>
                                      </p:cBhvr>
                                      <p:to>
                                        <p:strVal val="visible"/>
                                      </p:to>
                                    </p:set>
                                    <p:anim calcmode="lin" valueType="num">
                                      <p:cBhvr additive="repl">
                                        <p:cTn id="7" dur="500" fill="hold"/>
                                        <p:tgtEl>
                                          <p:spTgt spid="170"/>
                                        </p:tgtEl>
                                        <p:attrNameLst>
                                          <p:attrName>ppt_w</p:attrName>
                                        </p:attrNameLst>
                                      </p:cBhvr>
                                      <p:tavLst>
                                        <p:tav tm="0">
                                          <p:val>
                                            <p:strVal val="2/3*#ppt_w"/>
                                          </p:val>
                                        </p:tav>
                                        <p:tav tm="100000">
                                          <p:val>
                                            <p:strVal val="#ppt_w"/>
                                          </p:val>
                                        </p:tav>
                                      </p:tavLst>
                                    </p:anim>
                                    <p:anim calcmode="lin" valueType="num">
                                      <p:cBhvr additive="repl">
                                        <p:cTn id="8" dur="500" fill="hold"/>
                                        <p:tgtEl>
                                          <p:spTgt spid="170"/>
                                        </p:tgtEl>
                                        <p:attrNameLst>
                                          <p:attrName>ppt_h</p:attrName>
                                        </p:attrNameLst>
                                      </p:cBhvr>
                                      <p:tavLst>
                                        <p:tav tm="0">
                                          <p:val>
                                            <p:strVal val="2/3*#ppt_h"/>
                                          </p:val>
                                        </p:tav>
                                        <p:tav tm="100000">
                                          <p:val>
                                            <p:strVal val="#ppt_h"/>
                                          </p:val>
                                        </p:tav>
                                      </p:tavLst>
                                    </p:anim>
                                  </p:childTnLst>
                                </p:cTn>
                              </p:par>
                            </p:childTnLst>
                          </p:cTn>
                        </p:par>
                        <p:par>
                          <p:cTn id="9" fill="hold">
                            <p:stCondLst>
                              <p:cond delay="500"/>
                            </p:stCondLst>
                            <p:childTnLst>
                              <p:par>
                                <p:cTn id="10" nodeType="afterEffect" fill="hold" presetClass="entr" presetID="1">
                                  <p:stCondLst>
                                    <p:cond delay="0"/>
                                  </p:stCondLst>
                                  <p:childTnLst>
                                    <p:set>
                                      <p:cBhvr>
                                        <p:cTn id="11" dur="1" fill="hold">
                                          <p:stCondLst>
                                            <p:cond delay="0"/>
                                          </p:stCondLst>
                                        </p:cTn>
                                        <p:tgtEl>
                                          <p:spTgt spid="1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customXml/_rels/item1.xml.rels><?xml version="1.0" encoding="UTF-8"?>
<Relationships xmlns="http://schemas.openxmlformats.org/package/2006/relationships"><Relationship Id="rId1" Type="http://schemas.openxmlformats.org/officeDocument/2006/relationships/customXmlProps" Target="itemProps1.xml"/>
</Relationships>
</file>

<file path=customXml/item1.xml><?xml version="1.0" encoding="utf-8"?>
<sisl xmlns:xsi="http://www.w3.org/2001/XMLSchema-instance" xmlns:xsd="http://www.w3.org/2001/XMLSchema" xmlns="http://www.boldonjames.com/2008/01/sie/internal/label" sislVersion="0" policy="753fb180-a0f1-47ee-bb6b-5956a4b631ac" origin="userSelected">
  <element uid="28101b78-9dca-49f0-9bb7-5ad98141e387" value=""/>
  <element uid="id_classification_generalbusiness" value=""/>
</sisl>
</file>

<file path=customXml/itemProps1.xml><?xml version="1.0" encoding="utf-8"?>
<ds:datastoreItem xmlns:ds="http://schemas.openxmlformats.org/officeDocument/2006/customXml" ds:itemID="{E0EBB705-663A-4000-B389-AA36FA123C52}">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emplate/>
  <TotalTime>8294</TotalTime>
  <Application>LibreOffice/7.6.2.1$Linux_X86_64 LibreOffice_project/9d0b4c0791fc17bc4181a67fd90c5aaed576d1c0</Application>
  <AppVersion>15.0000</AppVersion>
  <Words>273</Words>
  <Paragraphs>69</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2020-12-11T08:18:39Z</dcterms:created>
  <dc:creator>Musa SEMERCİ</dc:creator>
  <dc:description/>
  <dc:language>tr-TR</dc:language>
  <cp:lastModifiedBy>Arda Çuhadaroglu</cp:lastModifiedBy>
  <dcterms:modified xsi:type="dcterms:W3CDTF">2023-10-10T08:51:14Z</dcterms:modified>
  <cp:revision>456</cp:revision>
  <dc:subject/>
  <dc:title>Proje Gözden Geçirme Toplantısı Sunum Şablonu (Proje)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0x0101002A54CD783C931C459A23051B361483A4</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8</vt:i4>
  </property>
  <property fmtid="{D5CDD505-2E9C-101B-9397-08002B2CF9AE}" pid="8" name="PresentationFormat">
    <vt:lpwstr>Widescreen</vt:lpwstr>
  </property>
  <property fmtid="{D5CDD505-2E9C-101B-9397-08002B2CF9AE}" pid="9" name="ScaleCrop">
    <vt:bool>0</vt:bool>
  </property>
  <property fmtid="{D5CDD505-2E9C-101B-9397-08002B2CF9AE}" pid="10" name="ShareDoc">
    <vt:bool>0</vt:bool>
  </property>
  <property fmtid="{D5CDD505-2E9C-101B-9397-08002B2CF9AE}" pid="11" name="Slides">
    <vt:i4>8</vt:i4>
  </property>
  <property fmtid="{D5CDD505-2E9C-101B-9397-08002B2CF9AE}" pid="12" name="bjClsUserRVM">
    <vt:lpwstr>[]</vt:lpwstr>
  </property>
  <property fmtid="{D5CDD505-2E9C-101B-9397-08002B2CF9AE}" pid="13" name="bjDocumentLabelXML">
    <vt:lpwstr>&lt;?xml version="1.0" encoding="us-ascii"?&gt;&lt;sisl xmlns:xsi="http://www.w3.org/2001/XMLSchema-instance" xmlns:xsd="http://www.w3.org/2001/XMLSchema" sislVersion="0" policy="753fb180-a0f1-47ee-bb6b-5956a4b631ac" origin="userSelected" xmlns="http://www.boldonj</vt:lpwstr>
  </property>
  <property fmtid="{D5CDD505-2E9C-101B-9397-08002B2CF9AE}" pid="14" name="bjDocumentLabelXML-0">
    <vt:lpwstr>ames.com/2008/01/sie/internal/label"&gt;&lt;element uid="28101b78-9dca-49f0-9bb7-5ad98141e387" value="" /&gt;&lt;element uid="id_classification_generalbusiness" value="" /&gt;&lt;/sisl&gt;</vt:lpwstr>
  </property>
  <property fmtid="{D5CDD505-2E9C-101B-9397-08002B2CF9AE}" pid="15" name="bjDocumentSecurityLabel">
    <vt:lpwstr>HAVELSAN ÖZEL</vt:lpwstr>
  </property>
  <property fmtid="{D5CDD505-2E9C-101B-9397-08002B2CF9AE}" pid="16" name="bjSaver">
    <vt:lpwstr>ZDNtN9c/qWNnkIzd9OE8XO8QdTsyh/T5</vt:lpwstr>
  </property>
  <property fmtid="{D5CDD505-2E9C-101B-9397-08002B2CF9AE}" pid="17" name="docIndexRef">
    <vt:lpwstr>e43bdb9d-8e7e-418f-b371-8201d7e3a178</vt:lpwstr>
  </property>
</Properties>
</file>