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custom.xml" ContentType="application/vnd.openxmlformats-officedocument.custom-properties+xml"/>
  <Override PartName="/docProps/app.xml" ContentType="application/vnd.openxmlformats-officedocument.extended-properties+xml"/>
  <Override PartName="/customXml/_rels/item1.xml.rels" ContentType="application/vnd.openxmlformats-package.relationships+xml"/>
  <Override PartName="/customXml/item1.xml" ContentType="application/xml"/>
  <Override PartName="/customXml/itemProps1.xml" ContentType="application/vnd.openxmlformats-officedocument.customXmlProperties+xml"/>
  <Override PartName="/ppt/_rels/presentation.xml.rels" ContentType="application/vnd.openxmlformats-package.relationships+xml"/>
  <Override PartName="/ppt/presentation.xml" ContentType="application/vnd.openxmlformats-officedocument.presentationml.presentation.main+xml"/>
  <Override PartName="/ppt/notesSlides/notesSlide59.xml" ContentType="application/vnd.openxmlformats-officedocument.presentationml.notesSlide+xml"/>
  <Override PartName="/ppt/notesSlides/notesSlide16.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40.xml" ContentType="application/vnd.openxmlformats-officedocument.presentationml.notesSlide+xml"/>
  <Override PartName="/ppt/notesSlides/notesSlide32.xml" ContentType="application/vnd.openxmlformats-officedocument.presentationml.notesSlide+xml"/>
  <Override PartName="/ppt/notesSlides/notesSlide58.xml" ContentType="application/vnd.openxmlformats-officedocument.presentationml.notesSl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41.xml" ContentType="application/vnd.openxmlformats-officedocument.presentationml.notesSlide+xml"/>
  <Override PartName="/ppt/notesSlides/notesSlide33.xml" ContentType="application/vnd.openxmlformats-officedocument.presentationml.notesSlide+xml"/>
  <Override PartName="/ppt/notesSlides/notesSlide50.xml" ContentType="application/vnd.openxmlformats-officedocument.presentationml.notesSlide+xml"/>
  <Override PartName="/ppt/notesSlides/notesSlide17.xml" ContentType="application/vnd.openxmlformats-officedocument.presentationml.notesSlide+xml"/>
  <Override PartName="/ppt/notesSlides/notesSlide34.xml" ContentType="application/vnd.openxmlformats-officedocument.presentationml.notesSlide+xml"/>
  <Override PartName="/ppt/notesSlides/notesSlide51.xml" ContentType="application/vnd.openxmlformats-officedocument.presentationml.notesSlide+xml"/>
  <Override PartName="/ppt/notesSlides/notesSlide25.xml" ContentType="application/vnd.openxmlformats-officedocument.presentationml.notesSlide+xml"/>
  <Override PartName="/ppt/notesSlides/notesSlide42.xml" ContentType="application/vnd.openxmlformats-officedocument.presentationml.notesSlide+xml"/>
  <Override PartName="/ppt/notesSlides/notesSlide62.xml" ContentType="application/vnd.openxmlformats-officedocument.presentationml.notesSlide+xml"/>
  <Override PartName="/ppt/notesSlides/notesSlide45.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29.xml" ContentType="application/vnd.openxmlformats-officedocument.presentationml.notesSlide+xml"/>
  <Override PartName="/ppt/notesSlides/notesSlide61.xml" ContentType="application/vnd.openxmlformats-officedocument.presentationml.notesSlide+xml"/>
  <Override PartName="/ppt/notesSlides/notesSlide44.xml" ContentType="application/vnd.openxmlformats-officedocument.presentationml.notesSlide+xml"/>
  <Override PartName="/ppt/notesSlides/notesSlide27.xml" ContentType="application/vnd.openxmlformats-officedocument.presentationml.notesSlide+xml"/>
  <Override PartName="/ppt/notesSlides/notesSlide52.xml" ContentType="application/vnd.openxmlformats-officedocument.presentationml.notesSlide+xml"/>
  <Override PartName="/ppt/notesSlides/notesSlide18.xml" ContentType="application/vnd.openxmlformats-officedocument.presentationml.notesSlide+xml"/>
  <Override PartName="/ppt/notesSlides/notesSlide35.xml" ContentType="application/vnd.openxmlformats-officedocument.presentationml.notesSlide+xml"/>
  <Override PartName="/ppt/notesSlides/notesSlide60.xml" ContentType="application/vnd.openxmlformats-officedocument.presentationml.notesSlide+xml"/>
  <Override PartName="/ppt/notesSlides/notesSlide26.xml" ContentType="application/vnd.openxmlformats-officedocument.presentationml.notesSlide+xml"/>
  <Override PartName="/ppt/notesSlides/notesSlide43.xml" ContentType="application/vnd.openxmlformats-officedocument.presentationml.notesSlide+xml"/>
  <Override PartName="/ppt/notesSlides/notesSlide36.xml" ContentType="application/vnd.openxmlformats-officedocument.presentationml.notesSlide+xml"/>
  <Override PartName="/ppt/notesSlides/notesSlide19.xml" ContentType="application/vnd.openxmlformats-officedocument.presentationml.notesSlide+xml"/>
  <Override PartName="/ppt/notesSlides/notesSlide31.xml" ContentType="application/vnd.openxmlformats-officedocument.presentationml.notesSlide+xml"/>
  <Override PartName="/ppt/notesSlides/notesSlide1.xml" ContentType="application/vnd.openxmlformats-officedocument.presentationml.notesSlide+xml"/>
  <Override PartName="/ppt/notesSlides/notesSlide47.xml" ContentType="application/vnd.openxmlformats-officedocument.presentationml.notesSlide+xml"/>
  <Override PartName="/ppt/notesSlides/notesSlide2.xml" ContentType="application/vnd.openxmlformats-officedocument.presentationml.notesSlide+xml"/>
  <Override PartName="/ppt/notesSlides/notesSlide48.xml" ContentType="application/vnd.openxmlformats-officedocument.presentationml.notesSlide+xml"/>
  <Override PartName="/ppt/notesSlides/notesSlide3.xml" ContentType="application/vnd.openxmlformats-officedocument.presentationml.notesSlide+xml"/>
  <Override PartName="/ppt/notesSlides/_rels/notesSlide57.xml.rels" ContentType="application/vnd.openxmlformats-package.relationships+xml"/>
  <Override PartName="/ppt/notesSlides/_rels/notesSlide14.xml.rels" ContentType="application/vnd.openxmlformats-package.relationships+xml"/>
  <Override PartName="/ppt/notesSlides/_rels/notesSlide2.xml.rels" ContentType="application/vnd.openxmlformats-package.relationships+xml"/>
  <Override PartName="/ppt/notesSlides/_rels/notesSlide29.xml.rels" ContentType="application/vnd.openxmlformats-package.relationships+xml"/>
  <Override PartName="/ppt/notesSlides/_rels/notesSlide46.xml.rels" ContentType="application/vnd.openxmlformats-package.relationships+xml"/>
  <Override PartName="/ppt/notesSlides/_rels/notesSlide52.xml.rels" ContentType="application/vnd.openxmlformats-package.relationships+xml"/>
  <Override PartName="/ppt/notesSlides/_rels/notesSlide35.xml.rels" ContentType="application/vnd.openxmlformats-package.relationships+xml"/>
  <Override PartName="/ppt/notesSlides/_rels/notesSlide18.xml.rels" ContentType="application/vnd.openxmlformats-package.relationships+xml"/>
  <Override PartName="/ppt/notesSlides/_rels/notesSlide44.xml.rels" ContentType="application/vnd.openxmlformats-package.relationships+xml"/>
  <Override PartName="/ppt/notesSlides/_rels/notesSlide61.xml.rels" ContentType="application/vnd.openxmlformats-package.relationships+xml"/>
  <Override PartName="/ppt/notesSlides/_rels/notesSlide27.xml.rels" ContentType="application/vnd.openxmlformats-package.relationships+xml"/>
  <Override PartName="/ppt/notesSlides/_rels/notesSlide28.xml.rels" ContentType="application/vnd.openxmlformats-package.relationships+xml"/>
  <Override PartName="/ppt/notesSlides/_rels/notesSlide45.xml.rels" ContentType="application/vnd.openxmlformats-package.relationships+xml"/>
  <Override PartName="/ppt/notesSlides/_rels/notesSlide62.xml.rels" ContentType="application/vnd.openxmlformats-package.relationships+xml"/>
  <Override PartName="/ppt/notesSlides/_rels/notesSlide51.xml.rels" ContentType="application/vnd.openxmlformats-package.relationships+xml"/>
  <Override PartName="/ppt/notesSlides/_rels/notesSlide34.xml.rels" ContentType="application/vnd.openxmlformats-package.relationships+xml"/>
  <Override PartName="/ppt/notesSlides/_rels/notesSlide17.xml.rels" ContentType="application/vnd.openxmlformats-package.relationships+xml"/>
  <Override PartName="/ppt/notesSlides/_rels/notesSlide22.xml.rels" ContentType="application/vnd.openxmlformats-package.relationships+xml"/>
  <Override PartName="/ppt/notesSlides/_rels/notesSlide42.xml.rels" ContentType="application/vnd.openxmlformats-package.relationships+xml"/>
  <Override PartName="/ppt/notesSlides/_rels/notesSlide25.xml.rels" ContentType="application/vnd.openxmlformats-package.relationships+xml"/>
  <Override PartName="/ppt/notesSlides/_rels/notesSlide50.xml.rels" ContentType="application/vnd.openxmlformats-package.relationships+xml"/>
  <Override PartName="/ppt/notesSlides/_rels/notesSlide59.xml.rels" ContentType="application/vnd.openxmlformats-package.relationships+xml"/>
  <Override PartName="/ppt/notesSlides/_rels/notesSlide16.xml.rels" ContentType="application/vnd.openxmlformats-package.relationships+xml"/>
  <Override PartName="/ppt/notesSlides/_rels/notesSlide33.xml.rels" ContentType="application/vnd.openxmlformats-package.relationships+xml"/>
  <Override PartName="/ppt/notesSlides/_rels/notesSlide23.xml.rels" ContentType="application/vnd.openxmlformats-package.relationships+xml"/>
  <Override PartName="/ppt/notesSlides/_rels/notesSlide40.xml.rels" ContentType="application/vnd.openxmlformats-package.relationships+xml"/>
  <Override PartName="/ppt/notesSlides/_rels/notesSlide58.xml.rels" ContentType="application/vnd.openxmlformats-package.relationships+xml"/>
  <Override PartName="/ppt/notesSlides/_rels/notesSlide15.xml.rels" ContentType="application/vnd.openxmlformats-package.relationships+xml"/>
  <Override PartName="/ppt/notesSlides/_rels/notesSlide32.xml.rels" ContentType="application/vnd.openxmlformats-package.relationships+xml"/>
  <Override PartName="/ppt/notesSlides/_rels/notesSlide24.xml.rels" ContentType="application/vnd.openxmlformats-package.relationships+xml"/>
  <Override PartName="/ppt/notesSlides/_rels/notesSlide41.xml.rels" ContentType="application/vnd.openxmlformats-package.relationships+xml"/>
  <Override PartName="/ppt/notesSlides/_rels/notesSlide60.xml.rels" ContentType="application/vnd.openxmlformats-package.relationships+xml"/>
  <Override PartName="/ppt/notesSlides/_rels/notesSlide26.xml.rels" ContentType="application/vnd.openxmlformats-package.relationships+xml"/>
  <Override PartName="/ppt/notesSlides/_rels/notesSlide43.xml.rels" ContentType="application/vnd.openxmlformats-package.relationships+xml"/>
  <Override PartName="/ppt/notesSlides/_rels/notesSlide36.xml.rels" ContentType="application/vnd.openxmlformats-package.relationships+xml"/>
  <Override PartName="/ppt/notesSlides/_rels/notesSlide19.xml.rels" ContentType="application/vnd.openxmlformats-package.relationships+xml"/>
  <Override PartName="/ppt/notesSlides/_rels/notesSlide31.xml.rels" ContentType="application/vnd.openxmlformats-package.relationships+xml"/>
  <Override PartName="/ppt/notesSlides/_rels/notesSlide47.xml.rels" ContentType="application/vnd.openxmlformats-package.relationships+xml"/>
  <Override PartName="/ppt/notesSlides/_rels/notesSlide3.xml.rels" ContentType="application/vnd.openxmlformats-package.relationships+xml"/>
  <Override PartName="/ppt/notesSlides/_rels/notesSlide48.xml.rels" ContentType="application/vnd.openxmlformats-package.relationships+xml"/>
  <Override PartName="/ppt/notesSlides/_rels/notesSlide4.xml.rels" ContentType="application/vnd.openxmlformats-package.relationships+xml"/>
  <Override PartName="/ppt/notesSlides/_rels/notesSlide49.xml.rels" ContentType="application/vnd.openxmlformats-package.relationships+xml"/>
  <Override PartName="/ppt/notesSlides/_rels/notesSlide5.xml.rels" ContentType="application/vnd.openxmlformats-package.relationships+xml"/>
  <Override PartName="/ppt/notesSlides/_rels/notesSlide6.xml.rels" ContentType="application/vnd.openxmlformats-package.relationships+xml"/>
  <Override PartName="/ppt/notesSlides/_rels/notesSlide21.xml.rels" ContentType="application/vnd.openxmlformats-package.relationships+xml"/>
  <Override PartName="/ppt/notesSlides/_rels/notesSlide30.xml.rels" ContentType="application/vnd.openxmlformats-package.relationships+xml"/>
  <Override PartName="/ppt/notesSlides/_rels/notesSlide56.xml.rels" ContentType="application/vnd.openxmlformats-package.relationships+xml"/>
  <Override PartName="/ppt/notesSlides/_rels/notesSlide13.xml.rels" ContentType="application/vnd.openxmlformats-package.relationships+xml"/>
  <Override PartName="/ppt/notesSlides/_rels/notesSlide53.xml.rels" ContentType="application/vnd.openxmlformats-package.relationships+xml"/>
  <Override PartName="/ppt/notesSlides/_rels/notesSlide10.xml.rels" ContentType="application/vnd.openxmlformats-package.relationships+xml"/>
  <Override PartName="/ppt/notesSlides/_rels/notesSlide7.xml.rels" ContentType="application/vnd.openxmlformats-package.relationships+xml"/>
  <Override PartName="/ppt/notesSlides/_rels/notesSlide8.xml.rels" ContentType="application/vnd.openxmlformats-package.relationships+xml"/>
  <Override PartName="/ppt/notesSlides/_rels/notesSlide20.xml.rels" ContentType="application/vnd.openxmlformats-package.relationships+xml"/>
  <Override PartName="/ppt/notesSlides/_rels/notesSlide9.xml.rels" ContentType="application/vnd.openxmlformats-package.relationships+xml"/>
  <Override PartName="/ppt/notesSlides/_rels/notesSlide37.xml.rels" ContentType="application/vnd.openxmlformats-package.relationships+xml"/>
  <Override PartName="/ppt/notesSlides/_rels/notesSlide54.xml.rels" ContentType="application/vnd.openxmlformats-package.relationships+xml"/>
  <Override PartName="/ppt/notesSlides/_rels/notesSlide11.xml.rels" ContentType="application/vnd.openxmlformats-package.relationships+xml"/>
  <Override PartName="/ppt/notesSlides/_rels/notesSlide38.xml.rels" ContentType="application/vnd.openxmlformats-package.relationships+xml"/>
  <Override PartName="/ppt/notesSlides/_rels/notesSlide55.xml.rels" ContentType="application/vnd.openxmlformats-package.relationships+xml"/>
  <Override PartName="/ppt/notesSlides/_rels/notesSlide12.xml.rels" ContentType="application/vnd.openxmlformats-package.relationships+xml"/>
  <Override PartName="/ppt/notesSlides/_rels/notesSlide1.xml.rels" ContentType="application/vnd.openxmlformats-package.relationships+xml"/>
  <Override PartName="/ppt/notesSlides/_rels/notesSlide39.xml.rels" ContentType="application/vnd.openxmlformats-package.relationships+xml"/>
  <Override PartName="/ppt/notesSlides/notesSlide4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53.xml" ContentType="application/vnd.openxmlformats-officedocument.presentationml.notesSlide+xml"/>
  <Override PartName="/ppt/notesSlides/notesSlide10.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9.xml" ContentType="application/vnd.openxmlformats-officedocument.presentationml.notesSlide+xml"/>
  <Override PartName="/ppt/notesSlides/notesSlide37.xml" ContentType="application/vnd.openxmlformats-officedocument.presentationml.notesSlide+xml"/>
  <Override PartName="/ppt/notesSlides/notesSlide54.xml" ContentType="application/vnd.openxmlformats-officedocument.presentationml.notesSlide+xml"/>
  <Override PartName="/ppt/notesSlides/notesSlide11.xml" ContentType="application/vnd.openxmlformats-officedocument.presentationml.notesSlide+xml"/>
  <Override PartName="/ppt/notesSlides/notesSlide38.xml" ContentType="application/vnd.openxmlformats-officedocument.presentationml.notesSlide+xml"/>
  <Override PartName="/ppt/notesSlides/notesSlide55.xml" ContentType="application/vnd.openxmlformats-officedocument.presentationml.notesSlide+xml"/>
  <Override PartName="/ppt/notesSlides/notesSlide12.xml" ContentType="application/vnd.openxmlformats-officedocument.presentationml.notesSlide+xml"/>
  <Override PartName="/ppt/notesSlides/notesSlide39.xml" ContentType="application/vnd.openxmlformats-officedocument.presentationml.notesSlide+xml"/>
  <Override PartName="/ppt/notesSlides/notesSlide13.xml" ContentType="application/vnd.openxmlformats-officedocument.presentationml.notesSlide+xml"/>
  <Override PartName="/ppt/notesSlides/notesSlide56.xml" ContentType="application/vnd.openxmlformats-officedocument.presentationml.notesSlide+xml"/>
  <Override PartName="/ppt/notesSlides/notesSlide14.xml" ContentType="application/vnd.openxmlformats-officedocument.presentationml.notesSlide+xml"/>
  <Override PartName="/ppt/notesSlides/notesSlide57.xml" ContentType="application/vnd.openxmlformats-officedocument.presentationml.notesSlide+xml"/>
  <Override PartName="/ppt/presProps.xml" ContentType="application/vnd.openxmlformats-officedocument.presentationml.presProps+xml"/>
  <Override PartName="/ppt/slideMasters/_rels/slideMaster4.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Layouts/_rels/slideLayout31.xml.rels" ContentType="application/vnd.openxmlformats-package.relationships+xml"/>
  <Override PartName="/ppt/slideLayouts/_rels/slideLayout14.xml.rels" ContentType="application/vnd.openxmlformats-package.relationships+xml"/>
  <Override PartName="/ppt/slideLayouts/_rels/slideLayout27.xml.rels" ContentType="application/vnd.openxmlformats-package.relationships+xml"/>
  <Override PartName="/ppt/slideLayouts/_rels/slideLayout44.xml.rels" ContentType="application/vnd.openxmlformats-package.relationships+xml"/>
  <Override PartName="/ppt/slideLayouts/_rels/slideLayout19.xml.rels" ContentType="application/vnd.openxmlformats-package.relationships+xml"/>
  <Override PartName="/ppt/slideLayouts/_rels/slideLayout36.xml.rels" ContentType="application/vnd.openxmlformats-package.relationships+xml"/>
  <Override PartName="/ppt/slideLayouts/_rels/slideLayout1.xml.rels" ContentType="application/vnd.openxmlformats-package.relationships+xml"/>
  <Override PartName="/ppt/slideLayouts/_rels/slideLayout47.xml.rels" ContentType="application/vnd.openxmlformats-package.relationships+xml"/>
  <Override PartName="/ppt/slideLayouts/_rels/slideLayout28.xml.rels" ContentType="application/vnd.openxmlformats-package.relationships+xml"/>
  <Override PartName="/ppt/slideLayouts/_rels/slideLayout4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5.xml.rels" ContentType="application/vnd.openxmlformats-package.relationships+xml"/>
  <Override PartName="/ppt/slideLayouts/_rels/slideLayout48.xml.rels" ContentType="application/vnd.openxmlformats-package.relationships+xml"/>
  <Override PartName="/ppt/slideLayouts/_rels/slideLayout2.xml.rels" ContentType="application/vnd.openxmlformats-package.relationships+xml"/>
  <Override PartName="/ppt/slideLayouts/_rels/slideLayout30.xml.rels" ContentType="application/vnd.openxmlformats-package.relationships+xml"/>
  <Override PartName="/ppt/slideLayouts/_rels/slideLayout13.xml.rels" ContentType="application/vnd.openxmlformats-package.relationships+xml"/>
  <Override PartName="/ppt/slideLayouts/_rels/slideLayout4.xml.rels" ContentType="application/vnd.openxmlformats-package.relationships+xml"/>
  <Override PartName="/ppt/slideLayouts/_rels/slideLayout39.xml.rels" ContentType="application/vnd.openxmlformats-package.relationships+xml"/>
  <Override PartName="/ppt/slideLayouts/_rels/slideLayout33.xml.rels" ContentType="application/vnd.openxmlformats-package.relationships+xml"/>
  <Override PartName="/ppt/slideLayouts/_rels/slideLayout16.xml.rels" ContentType="application/vnd.openxmlformats-package.relationships+xml"/>
  <Override PartName="/ppt/slideLayouts/_rels/slideLayout41.xml.rels" ContentType="application/vnd.openxmlformats-package.relationships+xml"/>
  <Override PartName="/ppt/slideLayouts/_rels/slideLayout24.xml.rels" ContentType="application/vnd.openxmlformats-package.relationships+xml"/>
  <Override PartName="/ppt/slideLayouts/_rels/slideLayout17.xml.rels" ContentType="application/vnd.openxmlformats-package.relationships+xml"/>
  <Override PartName="/ppt/slideLayouts/_rels/slideLayout34.xml.rels" ContentType="application/vnd.openxmlformats-package.relationships+xml"/>
  <Override PartName="/ppt/slideLayouts/_rels/slideLayout25.xml.rels" ContentType="application/vnd.openxmlformats-package.relationships+xml"/>
  <Override PartName="/ppt/slideLayouts/_rels/slideLayout42.xml.rels" ContentType="application/vnd.openxmlformats-package.relationships+xml"/>
  <Override PartName="/ppt/slideLayouts/_rels/slideLayout18.xml.rels" ContentType="application/vnd.openxmlformats-package.relationships+xml"/>
  <Override PartName="/ppt/slideLayouts/_rels/slideLayout35.xml.rels" ContentType="application/vnd.openxmlformats-package.relationships+xml"/>
  <Override PartName="/ppt/slideLayouts/_rels/slideLayout26.xml.rels" ContentType="application/vnd.openxmlformats-package.relationships+xml"/>
  <Override PartName="/ppt/slideLayouts/_rels/slideLayout43.xml.rels" ContentType="application/vnd.openxmlformats-package.relationships+xml"/>
  <Override PartName="/ppt/slideLayouts/_rels/slideLayout40.xml.rels" ContentType="application/vnd.openxmlformats-package.relationships+xml"/>
  <Override PartName="/ppt/slideLayouts/_rels/slideLayout23.xml.rels" ContentType="application/vnd.openxmlformats-package.relationships+xml"/>
  <Override PartName="/ppt/slideLayouts/_rels/slideLayout32.xml.rels" ContentType="application/vnd.openxmlformats-package.relationships+xml"/>
  <Override PartName="/ppt/slideLayouts/_rels/slideLayout15.xml.rels" ContentType="application/vnd.openxmlformats-package.relationships+xml"/>
  <Override PartName="/ppt/slideLayouts/_rels/slideLayout2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8.xml.rels" ContentType="application/vnd.openxmlformats-package.relationships+xml"/>
  <Override PartName="/ppt/slideLayouts/_rels/slideLayout12.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37.xml.rels" ContentType="application/vnd.openxmlformats-package.relationships+xml"/>
  <Override PartName="/ppt/slideLayouts/_rels/slideLayout38.xml.rels" ContentType="application/vnd.openxmlformats-package.relationships+xml"/>
  <Override PartName="/ppt/slideLayouts/_rels/slideLayout3.xml.rels" ContentType="application/vnd.openxmlformats-package.relationships+xml"/>
  <Override PartName="/ppt/slideLayouts/_rels/slideLayout29.xml.rels" ContentType="application/vnd.openxmlformats-package.relationships+xml"/>
  <Override PartName="/ppt/slideLayouts/_rels/slideLayout46.xml.rels" ContentType="application/vnd.openxmlformats-package.relationships+xml"/>
  <Override PartName="/ppt/slideLayouts/slideLayout26.xml" ContentType="application/vnd.openxmlformats-officedocument.presentationml.slideLayout+xml"/>
  <Override PartName="/ppt/slideLayouts/slideLayout43.xml" ContentType="application/vnd.openxmlformats-officedocument.presentationml.slideLayout+xml"/>
  <Override PartName="/ppt/slideLayouts/slideLayout18.xml" ContentType="application/vnd.openxmlformats-officedocument.presentationml.slideLayout+xml"/>
  <Override PartName="/ppt/slideLayouts/slideLayout35.xml" ContentType="application/vnd.openxmlformats-officedocument.presentationml.slideLayout+xml"/>
  <Override PartName="/ppt/slideLayouts/slideLayout25.xml" ContentType="application/vnd.openxmlformats-officedocument.presentationml.slideLayout+xml"/>
  <Override PartName="/ppt/slideLayouts/slideLayout42.xml" ContentType="application/vnd.openxmlformats-officedocument.presentationml.slideLayout+xml"/>
  <Override PartName="/ppt/slideLayouts/slideLayout17.xml" ContentType="application/vnd.openxmlformats-officedocument.presentationml.slideLayout+xml"/>
  <Override PartName="/ppt/slideLayouts/slideLayout34.xml" ContentType="application/vnd.openxmlformats-officedocument.presentationml.slideLayout+xml"/>
  <Override PartName="/ppt/slideLayouts/slideLayout24.xml" ContentType="application/vnd.openxmlformats-officedocument.presentationml.slideLayout+xml"/>
  <Override PartName="/ppt/slideLayouts/slideLayout41.xml" ContentType="application/vnd.openxmlformats-officedocument.presentationml.slideLayout+xml"/>
  <Override PartName="/ppt/slideLayouts/slideLayout16.xml" ContentType="application/vnd.openxmlformats-officedocument.presentationml.slideLayout+xml"/>
  <Override PartName="/ppt/slideLayouts/slideLayout33.xml" ContentType="application/vnd.openxmlformats-officedocument.presentationml.slideLayout+xml"/>
  <Override PartName="/ppt/slideLayouts/slideLayout23.xml" ContentType="application/vnd.openxmlformats-officedocument.presentationml.slideLayout+xml"/>
  <Override PartName="/ppt/slideLayouts/slideLayout40.xml" ContentType="application/vnd.openxmlformats-officedocument.presentationml.slideLayout+xml"/>
  <Override PartName="/ppt/slideLayouts/slideLayout15.xml" ContentType="application/vnd.openxmlformats-officedocument.presentationml.slideLayout+xml"/>
  <Override PartName="/ppt/slideLayouts/slideLayout32.xml" ContentType="application/vnd.openxmlformats-officedocument.presentationml.slideLayout+xml"/>
  <Override PartName="/ppt/slideLayouts/slideLayout22.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8.xml" ContentType="application/vnd.openxmlformats-officedocument.presentationml.slideLayout+xml"/>
  <Override PartName="/ppt/slideLayouts/slideLayout21.xml" ContentType="application/vnd.openxmlformats-officedocument.presentationml.slideLayout+xml"/>
  <Override PartName="/ppt/slideLayouts/slideLayout37.xml" ContentType="application/vnd.openxmlformats-officedocument.presentationml.slideLayout+xml"/>
  <Override PartName="/ppt/slideLayouts/slideLayout3.xml" ContentType="application/vnd.openxmlformats-officedocument.presentationml.slideLayout+xml"/>
  <Override PartName="/ppt/slideLayouts/slideLayout38.xml" ContentType="application/vnd.openxmlformats-officedocument.presentationml.slideLayout+xml"/>
  <Override PartName="/ppt/slideLayouts/slideLayout4.xml" ContentType="application/vnd.openxmlformats-officedocument.presentationml.slideLayout+xml"/>
  <Override PartName="/ppt/slideLayouts/slideLayout29.xml" ContentType="application/vnd.openxmlformats-officedocument.presentationml.slideLayout+xml"/>
  <Override PartName="/ppt/slideLayouts/slideLayout46.xml" ContentType="application/vnd.openxmlformats-officedocument.presentationml.slideLayout+xml"/>
  <Override PartName="/ppt/slideLayouts/slideLayout39.xml" ContentType="application/vnd.openxmlformats-officedocument.presentationml.slideLayout+xml"/>
  <Override PartName="/ppt/slideLayouts/slideLayout47.xml" ContentType="application/vnd.openxmlformats-officedocument.presentationml.slideLayout+xml"/>
  <Override PartName="/ppt/slideLayouts/slideLayout5.xml" ContentType="application/vnd.openxmlformats-officedocument.presentationml.slideLayout+xml"/>
  <Override PartName="/ppt/slideLayouts/slideLayout13.xml" ContentType="application/vnd.openxmlformats-officedocument.presentationml.slideLayout+xml"/>
  <Override PartName="/ppt/slideLayouts/slideLayout30.xml" ContentType="application/vnd.openxmlformats-officedocument.presentationml.slideLayout+xml"/>
  <Override PartName="/ppt/slideLayouts/slideLayout48.xml" ContentType="application/vnd.openxmlformats-officedocument.presentationml.slideLayout+xml"/>
  <Override PartName="/ppt/slideLayouts/slideLayout6.xml" ContentType="application/vnd.openxmlformats-officedocument.presentationml.slideLayout+xml"/>
  <Override PartName="/ppt/slideLayouts/slideLayout20.xml" ContentType="application/vnd.openxmlformats-officedocument.presentationml.slideLayout+xml"/>
  <Override PartName="/ppt/slideLayouts/slideLayout7.xml" ContentType="application/vnd.openxmlformats-officedocument.presentationml.slideLayout+xml"/>
  <Override PartName="/ppt/slideLayouts/slideLayout2.xml" ContentType="application/vnd.openxmlformats-officedocument.presentationml.slideLayout+xml"/>
  <Override PartName="/ppt/slideLayouts/slideLayout45.xml" ContentType="application/vnd.openxmlformats-officedocument.presentationml.slideLayout+xml"/>
  <Override PartName="/ppt/slideLayouts/slideLayout28.xml" ContentType="application/vnd.openxmlformats-officedocument.presentationml.slideLayout+xml"/>
  <Override PartName="/ppt/slideLayouts/slideLayout1.xml" ContentType="application/vnd.openxmlformats-officedocument.presentationml.slideLayout+xml"/>
  <Override PartName="/ppt/slideLayouts/slideLayout36.xml" ContentType="application/vnd.openxmlformats-officedocument.presentationml.slideLayout+xml"/>
  <Override PartName="/ppt/slideLayouts/slideLayout19.xml" ContentType="application/vnd.openxmlformats-officedocument.presentationml.slideLayout+xml"/>
  <Override PartName="/ppt/slideLayouts/slideLayout44.xml" ContentType="application/vnd.openxmlformats-officedocument.presentationml.slideLayout+xml"/>
  <Override PartName="/ppt/slideLayouts/slideLayout27.xml" ContentType="application/vnd.openxmlformats-officedocument.presentationml.slideLayout+xml"/>
  <Override PartName="/ppt/slideLayouts/slideLayout14.xml" ContentType="application/vnd.openxmlformats-officedocument.presentationml.slideLayout+xml"/>
  <Override PartName="/ppt/slideLayouts/slideLayout31.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57.png" ContentType="image/png"/>
  <Override PartName="/ppt/media/image14.png" ContentType="image/png"/>
  <Override PartName="/ppt/media/image49.png" ContentType="image/png"/>
  <Override PartName="/ppt/media/image94.jpeg" ContentType="image/jpeg"/>
  <Override PartName="/ppt/media/image48.png" ContentType="image/png"/>
  <Override PartName="/ppt/media/image47.png" ContentType="image/png"/>
  <Override PartName="/ppt/media/image55.png" ContentType="image/png"/>
  <Override PartName="/ppt/media/image12.png" ContentType="image/png"/>
  <Override PartName="/ppt/media/image38.png" ContentType="image/png"/>
  <Override PartName="/ppt/media/image54.png" ContentType="image/png"/>
  <Override PartName="/ppt/media/image11.png" ContentType="image/png"/>
  <Override PartName="/ppt/media/image97.png" ContentType="image/png"/>
  <Override PartName="/ppt/media/image37.png" ContentType="image/png"/>
  <Override PartName="/ppt/media/image56.png" ContentType="image/png"/>
  <Override PartName="/ppt/media/image13.jpeg" ContentType="image/jpeg"/>
  <Override PartName="/ppt/media/image99.png" ContentType="image/png"/>
  <Override PartName="/ppt/media/image39.png" ContentType="image/png"/>
  <Override PartName="/ppt/media/image32.jpeg" ContentType="image/jpeg"/>
  <Override PartName="/ppt/media/image31.jpeg" ContentType="image/jpeg"/>
  <Override PartName="/ppt/media/image29.png" ContentType="image/png"/>
  <Override PartName="/ppt/media/hdphoto2.wdp" ContentType="image/vnd.ms-photo"/>
  <Override PartName="/ppt/media/image52.png" ContentType="image/png"/>
  <Override PartName="/ppt/media/image20.png" ContentType="image/png"/>
  <Override PartName="/ppt/media/image63.png" ContentType="image/png"/>
  <Override PartName="/ppt/media/image7.png" ContentType="image/png"/>
  <Override PartName="/ppt/media/image50.png" ContentType="image/png"/>
  <Override PartName="/ppt/media/image93.png" ContentType="image/png"/>
  <Override PartName="/ppt/media/image33.png" ContentType="image/png"/>
  <Override PartName="/ppt/media/image76.png" ContentType="image/png"/>
  <Override PartName="/ppt/media/image16.png" ContentType="image/png"/>
  <Override PartName="/ppt/media/image59.png" ContentType="image/png"/>
  <Override PartName="/ppt/media/image95.jpeg" ContentType="image/jpeg"/>
  <Override PartName="/ppt/media/image46.jpeg" ContentType="image/jpeg"/>
  <Override PartName="/ppt/media/image41.png" ContentType="image/png"/>
  <Override PartName="/ppt/media/image8.wmf" ContentType="image/x-wmf"/>
  <Override PartName="/ppt/media/image84.png" ContentType="image/png"/>
  <Override PartName="/ppt/media/image24.png" ContentType="image/png"/>
  <Override PartName="/ppt/media/image67.png" ContentType="image/png"/>
  <Override PartName="/ppt/media/hdphoto1.wdp" ContentType="image/vnd.ms-photo"/>
  <Override PartName="/ppt/media/image51.png" ContentType="image/png"/>
  <Override PartName="/ppt/media/image10.png" ContentType="image/png"/>
  <Override PartName="/ppt/media/image53.png" ContentType="image/png"/>
  <Override PartName="/ppt/media/image96.png" ContentType="image/png"/>
  <Override PartName="/ppt/media/image5.png" ContentType="image/png"/>
  <Override PartName="/ppt/media/image4.png" ContentType="image/png"/>
  <Override PartName="/ppt/media/image90.jpeg" ContentType="image/jpeg"/>
  <Override PartName="/ppt/media/image3.png" ContentType="image/png"/>
  <Override PartName="/ppt/media/image2.png" ContentType="image/png"/>
  <Override PartName="/ppt/media/image34.png" ContentType="image/png"/>
  <Override PartName="/ppt/media/image77.png" ContentType="image/png"/>
  <Override PartName="/ppt/media/image17.png" ContentType="image/png"/>
  <Override PartName="/ppt/media/image28.png" ContentType="image/png"/>
  <Override PartName="/ppt/media/image45.png" ContentType="image/png"/>
  <Override PartName="/ppt/media/image62.png" ContentType="image/png"/>
  <Override PartName="/ppt/media/image101.png" ContentType="image/png"/>
  <Override PartName="/ppt/media/image60.png" ContentType="image/png"/>
  <Override PartName="/ppt/media/image61.png" ContentType="image/png"/>
  <Override PartName="/ppt/media/image100.png" ContentType="image/png"/>
  <Override PartName="/ppt/media/image27.png" ContentType="image/png"/>
  <Override PartName="/ppt/media/image70.png" ContentType="image/png"/>
  <Override PartName="/ppt/media/image19.png" ContentType="image/png"/>
  <Override PartName="/ppt/media/image30.jpeg" ContentType="image/jpeg"/>
  <Override PartName="/ppt/media/image71.png" ContentType="image/png"/>
  <Override PartName="/ppt/media/image81.png" ContentType="image/png"/>
  <Override PartName="/ppt/media/image103.png" ContentType="image/png"/>
  <Override PartName="/ppt/media/image72.png" ContentType="image/png"/>
  <Override PartName="/ppt/media/image80.png" ContentType="image/png"/>
  <Override PartName="/ppt/media/image102.png" ContentType="image/png"/>
  <Override PartName="/ppt/media/image73.png" ContentType="image/png"/>
  <Override PartName="/ppt/media/image108.png" ContentType="image/png"/>
  <Override PartName="/ppt/media/image26.png" ContentType="image/png"/>
  <Override PartName="/ppt/media/image69.png" ContentType="image/png"/>
  <Override PartName="/ppt/media/image43.png" ContentType="image/png"/>
  <Override PartName="/ppt/media/image86.png" ContentType="image/png"/>
  <Override PartName="/ppt/media/image105.png" ContentType="image/png"/>
  <Override PartName="/ppt/media/image104.png" ContentType="image/png"/>
  <Override PartName="/ppt/media/image82.png" ContentType="image/png"/>
  <Override PartName="/ppt/media/image75.png" ContentType="image/png"/>
  <Override PartName="/ppt/media/image92.png" ContentType="image/png"/>
  <Override PartName="/ppt/media/image91.png" ContentType="image/png"/>
  <Override PartName="/ppt/media/image74.png" ContentType="image/png"/>
  <Override PartName="/ppt/media/image88.jpeg" ContentType="image/jpeg"/>
  <Override PartName="/ppt/media/image44.png" ContentType="image/png"/>
  <Override PartName="/ppt/media/image87.png" ContentType="image/png"/>
  <Override PartName="/ppt/media/image106.png" ContentType="image/png"/>
  <Override PartName="/ppt/media/image58.png" ContentType="image/png"/>
  <Override PartName="/ppt/media/image15.png" ContentType="image/png"/>
  <Override PartName="/ppt/media/image107.png" ContentType="image/png"/>
  <Override PartName="/ppt/media/image98.jpeg" ContentType="image/jpeg"/>
  <Override PartName="/ppt/media/image89.png" ContentType="image/png"/>
  <Override PartName="/ppt/media/image64.png" ContentType="image/png"/>
  <Override PartName="/ppt/media/image21.png" ContentType="image/png"/>
  <Override PartName="/ppt/media/image18.png" ContentType="image/png"/>
  <Override PartName="/ppt/media/image35.png" ContentType="image/png"/>
  <Override PartName="/ppt/media/image78.png" ContentType="image/png"/>
  <Override PartName="/ppt/media/image66.png" ContentType="image/png"/>
  <Override PartName="/ppt/media/image23.png" ContentType="image/png"/>
  <Override PartName="/ppt/media/image83.png" ContentType="image/png"/>
  <Override PartName="/ppt/media/image40.png" ContentType="image/png"/>
  <Override PartName="/ppt/media/image65.png" ContentType="image/png"/>
  <Override PartName="/ppt/media/image22.png" ContentType="image/png"/>
  <Override PartName="/ppt/media/image6.jpeg" ContentType="image/jpeg"/>
  <Override PartName="/ppt/media/image36.png" ContentType="image/png"/>
  <Override PartName="/ppt/media/image79.png" ContentType="image/png"/>
  <Override PartName="/ppt/media/image1.jpeg" ContentType="image/jpeg"/>
  <Override PartName="/ppt/media/image68.png" ContentType="image/png"/>
  <Override PartName="/ppt/media/image25.png" ContentType="image/png"/>
  <Override PartName="/ppt/media/image9.wmf" ContentType="image/x-wmf"/>
  <Override PartName="/ppt/media/image85.png" ContentType="image/png"/>
  <Override PartName="/ppt/media/image42.png" ContentType="image/png"/>
  <Override PartName="/ppt/slides/_rels/slide9.xml.rels" ContentType="application/vnd.openxmlformats-package.relationships+xml"/>
  <Override PartName="/ppt/slides/_rels/slide8.xml.rels" ContentType="application/vnd.openxmlformats-package.relationships+xml"/>
  <Override PartName="/ppt/slides/_rels/slide28.xml.rels" ContentType="application/vnd.openxmlformats-package.relationships+xml"/>
  <Override PartName="/ppt/slides/_rels/slide62.xml.rels" ContentType="application/vnd.openxmlformats-package.relationships+xml"/>
  <Override PartName="/ppt/slides/_rels/slide61.xml.rels" ContentType="application/vnd.openxmlformats-package.relationships+xml"/>
  <Override PartName="/ppt/slides/_rels/slide1.xml.rels" ContentType="application/vnd.openxmlformats-package.relationships+xml"/>
  <Override PartName="/ppt/slides/_rels/slide44.xml.rels" ContentType="application/vnd.openxmlformats-package.relationships+xml"/>
  <Override PartName="/ppt/slides/_rels/slide27.xml.rels" ContentType="application/vnd.openxmlformats-package.relationships+xml"/>
  <Override PartName="/ppt/slides/_rels/slide10.xml.rels" ContentType="application/vnd.openxmlformats-package.relationships+xml"/>
  <Override PartName="/ppt/slides/_rels/slide53.xml.rels" ContentType="application/vnd.openxmlformats-package.relationships+xml"/>
  <Override PartName="/ppt/slides/_rels/slide36.xml.rels" ContentType="application/vnd.openxmlformats-package.relationships+xml"/>
  <Override PartName="/ppt/slides/_rels/slide19.xml.rels" ContentType="application/vnd.openxmlformats-package.relationships+xml"/>
  <Override PartName="/ppt/slides/_rels/slide29.xml.rels" ContentType="application/vnd.openxmlformats-package.relationships+xml"/>
  <Override PartName="/ppt/slides/_rels/slide45.xml.rels" ContentType="application/vnd.openxmlformats-package.relationships+xml"/>
  <Override PartName="/ppt/slides/_rels/slide2.xml.rels" ContentType="application/vnd.openxmlformats-package.relationships+xml"/>
  <Override PartName="/ppt/slides/_rels/slide52.xml.rels" ContentType="application/vnd.openxmlformats-package.relationships+xml"/>
  <Override PartName="/ppt/slides/_rels/slide35.xml.rels" ContentType="application/vnd.openxmlformats-package.relationships+xml"/>
  <Override PartName="/ppt/slides/_rels/slide18.xml.rels" ContentType="application/vnd.openxmlformats-package.relationships+xml"/>
  <Override PartName="/ppt/slides/_rels/slide22.xml.rels" ContentType="application/vnd.openxmlformats-package.relationships+xml"/>
  <Override PartName="/ppt/slides/_rels/slide31.xml.rels" ContentType="application/vnd.openxmlformats-package.relationships+xml"/>
  <Override PartName="/ppt/slides/_rels/slide23.xml.rels" ContentType="application/vnd.openxmlformats-package.relationships+xml"/>
  <Override PartName="/ppt/slides/_rels/slide40.xml.rels" ContentType="application/vnd.openxmlformats-package.relationships+xml"/>
  <Override PartName="/ppt/slides/_rels/slide51.xml.rels" ContentType="application/vnd.openxmlformats-package.relationships+xml"/>
  <Override PartName="/ppt/slides/_rels/slide34.xml.rels" ContentType="application/vnd.openxmlformats-package.relationships+xml"/>
  <Override PartName="/ppt/slides/_rels/slide17.xml.rels" ContentType="application/vnd.openxmlformats-package.relationships+xml"/>
  <Override PartName="/ppt/slides/_rels/slide32.xml.rels" ContentType="application/vnd.openxmlformats-package.relationships+xml"/>
  <Override PartName="/ppt/slides/_rels/slide24.xml.rels" ContentType="application/vnd.openxmlformats-package.relationships+xml"/>
  <Override PartName="/ppt/slides/_rels/slide41.xml.rels" ContentType="application/vnd.openxmlformats-package.relationships+xml"/>
  <Override PartName="/ppt/slides/_rels/slide42.xml.rels" ContentType="application/vnd.openxmlformats-package.relationships+xml"/>
  <Override PartName="/ppt/slides/_rels/slide25.xml.rels" ContentType="application/vnd.openxmlformats-package.relationships+xml"/>
  <Override PartName="/ppt/slides/_rels/slide50.xml.rels" ContentType="application/vnd.openxmlformats-package.relationships+xml"/>
  <Override PartName="/ppt/slides/_rels/slide33.xml.rels" ContentType="application/vnd.openxmlformats-package.relationships+xml"/>
  <Override PartName="/ppt/slides/_rels/slide59.xml.rels" ContentType="application/vnd.openxmlformats-package.relationships+xml"/>
  <Override PartName="/ppt/slides/_rels/slide16.xml.rels" ContentType="application/vnd.openxmlformats-package.relationships+xml"/>
  <Override PartName="/ppt/slides/_rels/slide60.xml.rels" ContentType="application/vnd.openxmlformats-package.relationships+xml"/>
  <Override PartName="/ppt/slides/_rels/slide26.xml.rels" ContentType="application/vnd.openxmlformats-package.relationships+xml"/>
  <Override PartName="/ppt/slides/_rels/slide43.xml.rels" ContentType="application/vnd.openxmlformats-package.relationships+xml"/>
  <Override PartName="/ppt/slides/_rels/slide37.xml.rels" ContentType="application/vnd.openxmlformats-package.relationships+xml"/>
  <Override PartName="/ppt/slides/_rels/slide54.xml.rels" ContentType="application/vnd.openxmlformats-package.relationships+xml"/>
  <Override PartName="/ppt/slides/_rels/slide11.xml.rels" ContentType="application/vnd.openxmlformats-package.relationships+xml"/>
  <Override PartName="/ppt/slides/_rels/slide46.xml.rels" ContentType="application/vnd.openxmlformats-package.relationships+xml"/>
  <Override PartName="/ppt/slides/_rels/slide3.xml.rels" ContentType="application/vnd.openxmlformats-package.relationships+xml"/>
  <Override PartName="/ppt/slides/_rels/slide38.xml.rels" ContentType="application/vnd.openxmlformats-package.relationships+xml"/>
  <Override PartName="/ppt/slides/_rels/slide20.xml.rels" ContentType="application/vnd.openxmlformats-package.relationships+xml"/>
  <Override PartName="/ppt/slides/_rels/slide55.xml.rels" ContentType="application/vnd.openxmlformats-package.relationships+xml"/>
  <Override PartName="/ppt/slides/_rels/slide12.xml.rels" ContentType="application/vnd.openxmlformats-package.relationships+xml"/>
  <Override PartName="/ppt/slides/_rels/slide47.xml.rels" ContentType="application/vnd.openxmlformats-package.relationships+xml"/>
  <Override PartName="/ppt/slides/_rels/slide4.xml.rels" ContentType="application/vnd.openxmlformats-package.relationships+xml"/>
  <Override PartName="/ppt/slides/_rels/slide39.xml.rels" ContentType="application/vnd.openxmlformats-package.relationships+xml"/>
  <Override PartName="/ppt/slides/_rels/slide21.xml.rels" ContentType="application/vnd.openxmlformats-package.relationships+xml"/>
  <Override PartName="/ppt/slides/_rels/slide56.xml.rels" ContentType="application/vnd.openxmlformats-package.relationships+xml"/>
  <Override PartName="/ppt/slides/_rels/slide13.xml.rels" ContentType="application/vnd.openxmlformats-package.relationships+xml"/>
  <Override PartName="/ppt/slides/_rels/slide30.xml.rels" ContentType="application/vnd.openxmlformats-package.relationships+xml"/>
  <Override PartName="/ppt/slides/_rels/slide48.xml.rels" ContentType="application/vnd.openxmlformats-package.relationships+xml"/>
  <Override PartName="/ppt/slides/_rels/slide5.xml.rels" ContentType="application/vnd.openxmlformats-package.relationships+xml"/>
  <Override PartName="/ppt/slides/_rels/slide14.xml.rels" ContentType="application/vnd.openxmlformats-package.relationships+xml"/>
  <Override PartName="/ppt/slides/_rels/slide57.xml.rels" ContentType="application/vnd.openxmlformats-package.relationships+xml"/>
  <Override PartName="/ppt/slides/_rels/slide49.xml.rels" ContentType="application/vnd.openxmlformats-package.relationships+xml"/>
  <Override PartName="/ppt/slides/_rels/slide6.xml.rels" ContentType="application/vnd.openxmlformats-package.relationships+xml"/>
  <Override PartName="/ppt/slides/_rels/slide15.xml.rels" ContentType="application/vnd.openxmlformats-package.relationships+xml"/>
  <Override PartName="/ppt/slides/_rels/slide58.xml.rels" ContentType="application/vnd.openxmlformats-package.relationships+xml"/>
  <Override PartName="/ppt/slides/_rels/slide7.xml.rels" ContentType="application/vnd.openxmlformats-package.relationships+xml"/>
  <Override PartName="/ppt/slides/slide4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50.xml" ContentType="application/vnd.openxmlformats-officedocument.presentationml.slide+xml"/>
  <Override PartName="/ppt/slides/slide17.xml" ContentType="application/vnd.openxmlformats-officedocument.presentationml.slide+xml"/>
  <Override PartName="/ppt/slides/slide51.xml" ContentType="application/vnd.openxmlformats-officedocument.presentationml.slide+xml"/>
  <Override PartName="/ppt/slides/slide34.xml" ContentType="application/vnd.openxmlformats-officedocument.presentationml.slide+xml"/>
  <Override PartName="/ppt/slides/slide25.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53.xml" ContentType="application/vnd.openxmlformats-officedocument.presentationml.slide+xml"/>
  <Override PartName="/ppt/slides/slide19.xml" ContentType="application/vnd.openxmlformats-officedocument.presentationml.slide+xml"/>
  <Override PartName="/ppt/slides/slide36.xml" ContentType="application/vnd.openxmlformats-officedocument.presentationml.slide+xml"/>
  <Override PartName="/ppt/slides/slide62.xml" ContentType="application/vnd.openxmlformats-officedocument.presentationml.slide+xml"/>
  <Override PartName="/ppt/slides/slide45.xml" ContentType="application/vnd.openxmlformats-officedocument.presentationml.slide+xml"/>
  <Override PartName="/ppt/slides/slide28.xml" ContentType="application/vnd.openxmlformats-officedocument.presentationml.slide+xml"/>
  <Override PartName="/ppt/slides/slide46.xml" ContentType="application/vnd.openxmlformats-officedocument.presentationml.slide+xml"/>
  <Override PartName="/ppt/slides/slide29.xml" ContentType="application/vnd.openxmlformats-officedocument.presentationml.slide+xml"/>
  <Override PartName="/ppt/slides/slide61.xml" ContentType="application/vnd.openxmlformats-officedocument.presentationml.slide+xml"/>
  <Override PartName="/ppt/slides/slide27.xml" ContentType="application/vnd.openxmlformats-officedocument.presentationml.slide+xml"/>
  <Override PartName="/ppt/slides/slide44.xml" ContentType="application/vnd.openxmlformats-officedocument.presentationml.slide+xml"/>
  <Override PartName="/ppt/slides/slide35.xml" ContentType="application/vnd.openxmlformats-officedocument.presentationml.slide+xml"/>
  <Override PartName="/ppt/slides/slide52.xml" ContentType="application/vnd.openxmlformats-officedocument.presentationml.slide+xml"/>
  <Override PartName="/ppt/slides/slide18.xml" ContentType="application/vnd.openxmlformats-officedocument.presentationml.slide+xml"/>
  <Override PartName="/ppt/slides/slide60.xml" ContentType="application/vnd.openxmlformats-officedocument.presentationml.slide+xml"/>
  <Override PartName="/ppt/slides/slide26.xml" ContentType="application/vnd.openxmlformats-officedocument.presentationml.slide+xml"/>
  <Override PartName="/ppt/slides/slide2.xml" ContentType="application/vnd.openxmlformats-officedocument.presentationml.slide+xml"/>
  <Override PartName="/ppt/slides/slide37.xml" ContentType="application/vnd.openxmlformats-officedocument.presentationml.slide+xml"/>
  <Override PartName="/ppt/slides/slide54.xml" ContentType="application/vnd.openxmlformats-officedocument.presentationml.slide+xml"/>
  <Override PartName="/ppt/slides/slide11.xml" ContentType="application/vnd.openxmlformats-officedocument.presentationml.slide+xml"/>
  <Override PartName="/ppt/slides/slide3.xml" ContentType="application/vnd.openxmlformats-officedocument.presentationml.slide+xml"/>
  <Override PartName="/ppt/slides/slide38.xml" ContentType="application/vnd.openxmlformats-officedocument.presentationml.slide+xml"/>
  <Override PartName="/ppt/slides/slide20.xml" ContentType="application/vnd.openxmlformats-officedocument.presentationml.slide+xml"/>
  <Override PartName="/ppt/slides/slide55.xml" ContentType="application/vnd.openxmlformats-officedocument.presentationml.slide+xml"/>
  <Override PartName="/ppt/slides/slide12.xml" ContentType="application/vnd.openxmlformats-officedocument.presentationml.slide+xml"/>
  <Override PartName="/ppt/slides/slide4.xml" ContentType="application/vnd.openxmlformats-officedocument.presentationml.slide+xml"/>
  <Override PartName="/ppt/slides/slide39.xml" ContentType="application/vnd.openxmlformats-officedocument.presentationml.slide+xml"/>
  <Override PartName="/ppt/slides/slide21.xml" ContentType="application/vnd.openxmlformats-officedocument.presentationml.slide+xml"/>
  <Override PartName="/ppt/slides/slide56.xml" ContentType="application/vnd.openxmlformats-officedocument.presentationml.slide+xml"/>
  <Override PartName="/ppt/slides/slide13.xml" ContentType="application/vnd.openxmlformats-officedocument.presentationml.slide+xml"/>
  <Override PartName="/ppt/slides/slide30.xml" ContentType="application/vnd.openxmlformats-officedocument.presentationml.slide+xml"/>
  <Override PartName="/ppt/slides/slide5.xml" ContentType="application/vnd.openxmlformats-officedocument.presentationml.slide+xml"/>
  <Override PartName="/ppt/slides/slide14.xml" ContentType="application/vnd.openxmlformats-officedocument.presentationml.slide+xml"/>
  <Override PartName="/ppt/slides/slide57.xml" ContentType="application/vnd.openxmlformats-officedocument.presentationml.slide+xml"/>
  <Override PartName="/ppt/slides/slide40.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58.xml" ContentType="application/vnd.openxmlformats-officedocument.presentationml.slide+xml"/>
  <Override PartName="/ppt/slides/slide41.xml" ContentType="application/vnd.openxmlformats-officedocument.presentationml.slide+xml"/>
  <Override PartName="/ppt/slides/slide7.xml" ContentType="application/vnd.openxmlformats-officedocument.presentationml.slide+xml"/>
  <Override PartName="/ppt/slides/slide16.xml" ContentType="application/vnd.openxmlformats-officedocument.presentationml.slide+xml"/>
  <Override PartName="/ppt/slides/slide59.xml" ContentType="application/vnd.openxmlformats-officedocument.presentationml.slide+xml"/>
  <Override PartName="/ppt/slides/slide42.xml" ContentType="application/vnd.openxmlformats-officedocument.presentationml.slide+xml"/>
  <Override PartName="/ppt/slides/slide8.xml" ContentType="application/vnd.openxmlformats-officedocument.presentationml.slide+xml"/>
  <Override PartName="/ppt/slides/slide43.xml" ContentType="application/vnd.openxmlformats-officedocument.presentationml.slide+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drawing2.xml" ContentType="application/vnd.ms-office.drawingml.diagramDrawing+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customXml" Target="../customXml/item1.xml"/><Relationship Id="rId5"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Lst>
  <p:sldSz cx="12192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presProps" Target="presProps.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242051-79DA-4B0E-852A-4F7635DEF919}" type="doc">
      <dgm:prSet loTypeId="urn:microsoft.com/office/officeart/2005/8/layout/radial5" loCatId="relationship" qsTypeId="urn:microsoft.com/office/officeart/2005/8/quickstyle/simple4" qsCatId="simple" csTypeId="urn:microsoft.com/office/officeart/2005/8/colors/accent1_2" csCatId="accent1" phldr="1"/>
      <dgm:spPr/>
      <dgm:t>
        <a:bodyPr/>
        <a:lstStyle/>
        <a:p>
          <a:endParaRPr lang="tr-TR"/>
        </a:p>
      </dgm:t>
    </dgm:pt>
    <dgm:pt modelId="{F443D291-893F-4204-B454-2B59CAFB1892}">
      <dgm:prSet phldrT="[Metin]" custT="1"/>
      <dgm:spPr/>
      <dgm:t>
        <a:bodyPr/>
        <a:lstStyle/>
        <a:p>
          <a:r>
            <a:rPr lang="tr-TR" sz="1400" dirty="0" err="1" smtClean="0">
              <a:latin typeface="Georgia" panose="02040502050405020303" pitchFamily="18" charset="0"/>
            </a:rPr>
            <a:t>APIs</a:t>
          </a:r>
          <a:endParaRPr lang="tr-TR" sz="1400" dirty="0">
            <a:latin typeface="Georgia" panose="02040502050405020303" pitchFamily="18" charset="0"/>
          </a:endParaRPr>
        </a:p>
      </dgm:t>
    </dgm:pt>
    <dgm:pt modelId="{527DA8A5-27E5-4508-A1E7-024A62F3C07C}" type="parTrans" cxnId="{F0612546-BEAB-493D-80E1-5E758C9DDDD8}">
      <dgm:prSet/>
      <dgm:spPr/>
      <dgm:t>
        <a:bodyPr/>
        <a:lstStyle/>
        <a:p>
          <a:endParaRPr lang="tr-TR" sz="1100"/>
        </a:p>
      </dgm:t>
    </dgm:pt>
    <dgm:pt modelId="{CB61D703-E8F9-4F0D-B224-D9D612F87150}" type="sibTrans" cxnId="{F0612546-BEAB-493D-80E1-5E758C9DDDD8}">
      <dgm:prSet/>
      <dgm:spPr/>
      <dgm:t>
        <a:bodyPr/>
        <a:lstStyle/>
        <a:p>
          <a:endParaRPr lang="tr-TR" sz="1100"/>
        </a:p>
      </dgm:t>
    </dgm:pt>
    <dgm:pt modelId="{4733A38B-CF9A-46F3-85EC-BC08F88F71C7}">
      <dgm:prSet phldrT="[Metin]" custT="1"/>
      <dgm:spPr/>
      <dgm:t>
        <a:bodyPr/>
        <a:lstStyle/>
        <a:p>
          <a:r>
            <a:rPr lang="tr-TR" sz="1400" dirty="0" err="1" smtClean="0">
              <a:latin typeface="Georgia" panose="02040502050405020303" pitchFamily="18" charset="0"/>
            </a:rPr>
            <a:t>Cloud</a:t>
          </a:r>
          <a:r>
            <a:rPr lang="tr-TR" sz="1400" dirty="0" smtClean="0">
              <a:latin typeface="Georgia" panose="02040502050405020303" pitchFamily="18" charset="0"/>
            </a:rPr>
            <a:t> </a:t>
          </a:r>
          <a:r>
            <a:rPr lang="tr-TR" sz="1400" dirty="0" err="1" smtClean="0">
              <a:latin typeface="Georgia" panose="02040502050405020303" pitchFamily="18" charset="0"/>
            </a:rPr>
            <a:t>Session</a:t>
          </a:r>
          <a:endParaRPr lang="tr-TR" sz="1400" dirty="0">
            <a:latin typeface="Georgia" panose="02040502050405020303" pitchFamily="18" charset="0"/>
          </a:endParaRPr>
        </a:p>
      </dgm:t>
    </dgm:pt>
    <dgm:pt modelId="{25FB31ED-28FA-432C-84C0-A9E2C7329CF4}" type="parTrans" cxnId="{D9EC3E6F-EF2D-424B-B078-47EF056F0D26}">
      <dgm:prSet custT="1"/>
      <dgm:spPr/>
      <dgm:t>
        <a:bodyPr/>
        <a:lstStyle/>
        <a:p>
          <a:endParaRPr lang="tr-TR" sz="1100"/>
        </a:p>
      </dgm:t>
    </dgm:pt>
    <dgm:pt modelId="{AC747508-0C63-4878-9707-9FBF10A01323}" type="sibTrans" cxnId="{D9EC3E6F-EF2D-424B-B078-47EF056F0D26}">
      <dgm:prSet/>
      <dgm:spPr/>
      <dgm:t>
        <a:bodyPr/>
        <a:lstStyle/>
        <a:p>
          <a:endParaRPr lang="tr-TR" sz="1100"/>
        </a:p>
      </dgm:t>
    </dgm:pt>
    <dgm:pt modelId="{E65BA3FA-87D5-4370-A549-67A381BCCE7B}">
      <dgm:prSet phldrT="[Metin]" custT="1"/>
      <dgm:spPr/>
      <dgm:t>
        <a:bodyPr/>
        <a:lstStyle/>
        <a:p>
          <a:r>
            <a:rPr lang="tr-TR" sz="1400" dirty="0" err="1" smtClean="0">
              <a:latin typeface="Georgia" panose="02040502050405020303" pitchFamily="18" charset="0"/>
            </a:rPr>
            <a:t>Cache</a:t>
          </a:r>
          <a:endParaRPr lang="tr-TR" sz="1400" dirty="0">
            <a:latin typeface="Georgia" panose="02040502050405020303" pitchFamily="18" charset="0"/>
          </a:endParaRPr>
        </a:p>
      </dgm:t>
    </dgm:pt>
    <dgm:pt modelId="{CACFBD71-9DA0-4B6C-8064-897CB86F965E}" type="parTrans" cxnId="{C8F5F4AA-B6F2-4799-B501-82645A6B0233}">
      <dgm:prSet/>
      <dgm:spPr/>
      <dgm:t>
        <a:bodyPr/>
        <a:lstStyle/>
        <a:p>
          <a:endParaRPr lang="en-US"/>
        </a:p>
      </dgm:t>
    </dgm:pt>
    <dgm:pt modelId="{C75B717D-7C07-4439-97B8-4923B42A564A}" type="sibTrans" cxnId="{C8F5F4AA-B6F2-4799-B501-82645A6B0233}">
      <dgm:prSet/>
      <dgm:spPr/>
      <dgm:t>
        <a:bodyPr/>
        <a:lstStyle/>
        <a:p>
          <a:endParaRPr lang="en-US"/>
        </a:p>
      </dgm:t>
    </dgm:pt>
    <dgm:pt modelId="{5B0CD884-94DD-4146-BFF4-34C2D7DF685B}">
      <dgm:prSet phldrT="[Metin]" custT="1"/>
      <dgm:spPr/>
      <dgm:t>
        <a:bodyPr/>
        <a:lstStyle/>
        <a:p>
          <a:r>
            <a:rPr lang="tr-TR" sz="1400" dirty="0" smtClean="0">
              <a:latin typeface="Georgia" panose="02040502050405020303" pitchFamily="18" charset="0"/>
            </a:rPr>
            <a:t>Data</a:t>
          </a:r>
          <a:endParaRPr lang="tr-TR" sz="1400" dirty="0">
            <a:latin typeface="Georgia" panose="02040502050405020303" pitchFamily="18" charset="0"/>
          </a:endParaRPr>
        </a:p>
      </dgm:t>
    </dgm:pt>
    <dgm:pt modelId="{F8C4D012-EBC9-4CCC-B0B4-1E7BF5B3F3BC}" type="parTrans" cxnId="{ACF9890C-03F3-4D93-8D8B-F379E1623EBA}">
      <dgm:prSet/>
      <dgm:spPr/>
      <dgm:t>
        <a:bodyPr/>
        <a:lstStyle/>
        <a:p>
          <a:endParaRPr lang="en-US"/>
        </a:p>
      </dgm:t>
    </dgm:pt>
    <dgm:pt modelId="{3A607DE0-48D3-40F8-B712-3E0078104189}" type="sibTrans" cxnId="{ACF9890C-03F3-4D93-8D8B-F379E1623EBA}">
      <dgm:prSet/>
      <dgm:spPr/>
      <dgm:t>
        <a:bodyPr/>
        <a:lstStyle/>
        <a:p>
          <a:endParaRPr lang="en-US"/>
        </a:p>
      </dgm:t>
    </dgm:pt>
    <dgm:pt modelId="{3B9FD353-25C0-458D-98DB-A0015E69F2D6}">
      <dgm:prSet phldrT="[Metin]" custT="1"/>
      <dgm:spPr/>
      <dgm:t>
        <a:bodyPr/>
        <a:lstStyle/>
        <a:p>
          <a:r>
            <a:rPr lang="tr-TR" sz="1100" dirty="0" smtClean="0">
              <a:latin typeface="Georgia" panose="02040502050405020303" pitchFamily="18" charset="0"/>
            </a:rPr>
            <a:t>Framework</a:t>
          </a:r>
        </a:p>
      </dgm:t>
    </dgm:pt>
    <dgm:pt modelId="{50B5FF22-DB46-4D96-8BD1-052A79BEC7C7}" type="parTrans" cxnId="{AC1756F2-AF3A-436D-868A-33A4A7AB7A7F}">
      <dgm:prSet/>
      <dgm:spPr/>
      <dgm:t>
        <a:bodyPr/>
        <a:lstStyle/>
        <a:p>
          <a:endParaRPr lang="en-US"/>
        </a:p>
      </dgm:t>
    </dgm:pt>
    <dgm:pt modelId="{CB738992-F550-497A-B6BC-B5490A328781}" type="sibTrans" cxnId="{AC1756F2-AF3A-436D-868A-33A4A7AB7A7F}">
      <dgm:prSet/>
      <dgm:spPr/>
      <dgm:t>
        <a:bodyPr/>
        <a:lstStyle/>
        <a:p>
          <a:endParaRPr lang="en-US"/>
        </a:p>
      </dgm:t>
    </dgm:pt>
    <dgm:pt modelId="{2D8A6275-F702-412C-9D33-E0BAC0A6F5AF}">
      <dgm:prSet phldrT="[Metin]" custT="1"/>
      <dgm:spPr/>
      <dgm:t>
        <a:bodyPr/>
        <a:lstStyle/>
        <a:p>
          <a:r>
            <a:rPr lang="tr-TR" sz="1200" dirty="0" err="1" smtClean="0">
              <a:latin typeface="Georgia" panose="02040502050405020303" pitchFamily="18" charset="0"/>
            </a:rPr>
            <a:t>Cloud</a:t>
          </a:r>
          <a:r>
            <a:rPr lang="tr-TR" sz="1200" dirty="0" smtClean="0">
              <a:latin typeface="Georgia" panose="02040502050405020303" pitchFamily="18" charset="0"/>
            </a:rPr>
            <a:t> </a:t>
          </a:r>
          <a:r>
            <a:rPr lang="tr-TR" sz="1050" dirty="0" smtClean="0">
              <a:latin typeface="Georgia" panose="02040502050405020303" pitchFamily="18" charset="0"/>
            </a:rPr>
            <a:t>Framework</a:t>
          </a:r>
          <a:endParaRPr lang="tr-TR" sz="1200" dirty="0">
            <a:latin typeface="Georgia" panose="02040502050405020303" pitchFamily="18" charset="0"/>
          </a:endParaRPr>
        </a:p>
      </dgm:t>
    </dgm:pt>
    <dgm:pt modelId="{57CA742C-52BF-4D85-91D1-13A4E980E577}" type="parTrans" cxnId="{43C84787-A57B-4F07-A58B-F17A5862096E}">
      <dgm:prSet/>
      <dgm:spPr/>
      <dgm:t>
        <a:bodyPr/>
        <a:lstStyle/>
        <a:p>
          <a:endParaRPr lang="en-US"/>
        </a:p>
      </dgm:t>
    </dgm:pt>
    <dgm:pt modelId="{413A0DC3-1E86-4B96-9884-254687737F88}" type="sibTrans" cxnId="{43C84787-A57B-4F07-A58B-F17A5862096E}">
      <dgm:prSet/>
      <dgm:spPr/>
      <dgm:t>
        <a:bodyPr/>
        <a:lstStyle/>
        <a:p>
          <a:endParaRPr lang="en-US"/>
        </a:p>
      </dgm:t>
    </dgm:pt>
    <dgm:pt modelId="{2832B367-0B01-4EC0-9EF9-4827BA4E7FA0}">
      <dgm:prSet phldrT="[Metin]" custT="1"/>
      <dgm:spPr/>
      <dgm:t>
        <a:bodyPr/>
        <a:lstStyle/>
        <a:p>
          <a:r>
            <a:rPr lang="tr-TR" sz="1400" dirty="0" err="1" smtClean="0">
              <a:latin typeface="Georgia" panose="02040502050405020303" pitchFamily="18" charset="0"/>
            </a:rPr>
            <a:t>Session</a:t>
          </a:r>
          <a:endParaRPr lang="tr-TR" sz="1400" dirty="0">
            <a:latin typeface="Georgia" panose="02040502050405020303" pitchFamily="18" charset="0"/>
          </a:endParaRPr>
        </a:p>
      </dgm:t>
    </dgm:pt>
    <dgm:pt modelId="{12273046-089B-4935-B3D0-22683628E1F8}" type="parTrans" cxnId="{296CE8E7-BDF3-4C31-BA35-1481C466BC80}">
      <dgm:prSet/>
      <dgm:spPr/>
      <dgm:t>
        <a:bodyPr/>
        <a:lstStyle/>
        <a:p>
          <a:endParaRPr lang="en-US"/>
        </a:p>
      </dgm:t>
    </dgm:pt>
    <dgm:pt modelId="{A6AE1D22-F663-4DFC-8DCF-34555B93E02C}" type="sibTrans" cxnId="{296CE8E7-BDF3-4C31-BA35-1481C466BC80}">
      <dgm:prSet/>
      <dgm:spPr/>
      <dgm:t>
        <a:bodyPr/>
        <a:lstStyle/>
        <a:p>
          <a:endParaRPr lang="en-US"/>
        </a:p>
      </dgm:t>
    </dgm:pt>
    <dgm:pt modelId="{FA40FCB9-2096-4E2C-BD0C-BCEDFF54DE03}">
      <dgm:prSet phldrT="[Metin]" custT="1"/>
      <dgm:spPr/>
      <dgm:t>
        <a:bodyPr/>
        <a:lstStyle/>
        <a:p>
          <a:r>
            <a:rPr lang="tr-TR" sz="1400" dirty="0" smtClean="0">
              <a:latin typeface="Georgia" panose="02040502050405020303" pitchFamily="18" charset="0"/>
            </a:rPr>
            <a:t>Security</a:t>
          </a:r>
          <a:endParaRPr lang="tr-TR" sz="1400" dirty="0">
            <a:latin typeface="Georgia" panose="02040502050405020303" pitchFamily="18" charset="0"/>
          </a:endParaRPr>
        </a:p>
      </dgm:t>
    </dgm:pt>
    <dgm:pt modelId="{A45E6A6C-D123-4B05-A32E-95877A8623F0}" type="parTrans" cxnId="{8BD8FB36-F1AE-489D-9A77-6323955C8A43}">
      <dgm:prSet/>
      <dgm:spPr/>
      <dgm:t>
        <a:bodyPr/>
        <a:lstStyle/>
        <a:p>
          <a:endParaRPr lang="en-US"/>
        </a:p>
      </dgm:t>
    </dgm:pt>
    <dgm:pt modelId="{967F6408-42EC-4A98-9991-7CEAE1E21E87}" type="sibTrans" cxnId="{8BD8FB36-F1AE-489D-9A77-6323955C8A43}">
      <dgm:prSet/>
      <dgm:spPr/>
      <dgm:t>
        <a:bodyPr/>
        <a:lstStyle/>
        <a:p>
          <a:endParaRPr lang="en-US"/>
        </a:p>
      </dgm:t>
    </dgm:pt>
    <dgm:pt modelId="{478C1DD8-55FC-4589-80CE-2926BFF1789C}">
      <dgm:prSet phldrT="[Metin]" custT="1"/>
      <dgm:spPr/>
      <dgm:t>
        <a:bodyPr/>
        <a:lstStyle/>
        <a:p>
          <a:r>
            <a:rPr lang="tr-TR" sz="1400" dirty="0" err="1" smtClean="0">
              <a:latin typeface="Georgia" panose="02040502050405020303" pitchFamily="18" charset="0"/>
            </a:rPr>
            <a:t>Cloud</a:t>
          </a:r>
          <a:r>
            <a:rPr lang="tr-TR" sz="1400" dirty="0" smtClean="0">
              <a:latin typeface="Georgia" panose="02040502050405020303" pitchFamily="18" charset="0"/>
            </a:rPr>
            <a:t> Security</a:t>
          </a:r>
          <a:endParaRPr lang="tr-TR" sz="1400" dirty="0">
            <a:latin typeface="Georgia" panose="02040502050405020303" pitchFamily="18" charset="0"/>
          </a:endParaRPr>
        </a:p>
      </dgm:t>
    </dgm:pt>
    <dgm:pt modelId="{03042947-E87C-4D5B-810F-F9FE0F5FAF65}" type="parTrans" cxnId="{EB67D77B-0E5C-4275-9C4E-6D57238401B3}">
      <dgm:prSet/>
      <dgm:spPr/>
      <dgm:t>
        <a:bodyPr/>
        <a:lstStyle/>
        <a:p>
          <a:endParaRPr lang="en-US"/>
        </a:p>
      </dgm:t>
    </dgm:pt>
    <dgm:pt modelId="{87A63FF7-39EA-41C3-96A8-9A1AEF6B87B0}" type="sibTrans" cxnId="{EB67D77B-0E5C-4275-9C4E-6D57238401B3}">
      <dgm:prSet/>
      <dgm:spPr/>
      <dgm:t>
        <a:bodyPr/>
        <a:lstStyle/>
        <a:p>
          <a:endParaRPr lang="en-US"/>
        </a:p>
      </dgm:t>
    </dgm:pt>
    <dgm:pt modelId="{ECAE8307-0C62-4CDA-8D4D-011118B53878}">
      <dgm:prSet phldrT="[Metin]" custT="1"/>
      <dgm:spPr/>
      <dgm:t>
        <a:bodyPr/>
        <a:lstStyle/>
        <a:p>
          <a:r>
            <a:rPr lang="tr-TR" sz="1400" dirty="0" smtClean="0">
              <a:latin typeface="Georgia" panose="02040502050405020303" pitchFamily="18" charset="0"/>
            </a:rPr>
            <a:t>Message Broker</a:t>
          </a:r>
          <a:endParaRPr lang="tr-TR" sz="1400" dirty="0">
            <a:latin typeface="Georgia" panose="02040502050405020303" pitchFamily="18" charset="0"/>
          </a:endParaRPr>
        </a:p>
      </dgm:t>
    </dgm:pt>
    <dgm:pt modelId="{C4C48615-C4C1-43E9-81D2-17D1680634FF}" type="parTrans" cxnId="{896CD2C3-9804-4DE5-BDB7-E7956F275480}">
      <dgm:prSet/>
      <dgm:spPr/>
      <dgm:t>
        <a:bodyPr/>
        <a:lstStyle/>
        <a:p>
          <a:endParaRPr lang="en-US"/>
        </a:p>
      </dgm:t>
    </dgm:pt>
    <dgm:pt modelId="{AB79183F-B86F-4BD3-A9D0-002CCA300E7A}" type="sibTrans" cxnId="{896CD2C3-9804-4DE5-BDB7-E7956F275480}">
      <dgm:prSet/>
      <dgm:spPr/>
      <dgm:t>
        <a:bodyPr/>
        <a:lstStyle/>
        <a:p>
          <a:endParaRPr lang="en-US"/>
        </a:p>
      </dgm:t>
    </dgm:pt>
    <dgm:pt modelId="{40F7A3BA-E36B-416C-BBBF-9FA92391424D}">
      <dgm:prSet phldrT="[Metin]" custT="1"/>
      <dgm:spPr/>
      <dgm:t>
        <a:bodyPr/>
        <a:lstStyle/>
        <a:p>
          <a:r>
            <a:rPr lang="tr-TR" sz="1400" dirty="0" err="1" smtClean="0">
              <a:latin typeface="Georgia" panose="02040502050405020303" pitchFamily="18" charset="0"/>
            </a:rPr>
            <a:t>Support</a:t>
          </a:r>
          <a:endParaRPr lang="tr-TR" sz="1400" dirty="0">
            <a:latin typeface="Georgia" panose="02040502050405020303" pitchFamily="18" charset="0"/>
          </a:endParaRPr>
        </a:p>
      </dgm:t>
    </dgm:pt>
    <dgm:pt modelId="{F35D226E-9A1E-4BD4-B0A3-44B2DE6CF06A}" type="parTrans" cxnId="{DB3050D7-4279-4546-BEC0-5F30D8AFBB3D}">
      <dgm:prSet/>
      <dgm:spPr/>
      <dgm:t>
        <a:bodyPr/>
        <a:lstStyle/>
        <a:p>
          <a:endParaRPr lang="en-US"/>
        </a:p>
      </dgm:t>
    </dgm:pt>
    <dgm:pt modelId="{6E813220-E98B-4066-909D-2BC60108761A}" type="sibTrans" cxnId="{DB3050D7-4279-4546-BEC0-5F30D8AFBB3D}">
      <dgm:prSet/>
      <dgm:spPr/>
      <dgm:t>
        <a:bodyPr/>
        <a:lstStyle/>
        <a:p>
          <a:endParaRPr lang="en-US"/>
        </a:p>
      </dgm:t>
    </dgm:pt>
    <dgm:pt modelId="{AD47D5A1-A676-4ED5-8DB1-006526A4E25C}" type="pres">
      <dgm:prSet presAssocID="{83242051-79DA-4B0E-852A-4F7635DEF919}" presName="Name0" presStyleCnt="0">
        <dgm:presLayoutVars>
          <dgm:chMax val="1"/>
          <dgm:dir/>
          <dgm:animLvl val="ctr"/>
          <dgm:resizeHandles val="exact"/>
        </dgm:presLayoutVars>
      </dgm:prSet>
      <dgm:spPr/>
      <dgm:t>
        <a:bodyPr/>
        <a:lstStyle/>
        <a:p>
          <a:endParaRPr lang="tr-TR"/>
        </a:p>
      </dgm:t>
    </dgm:pt>
    <dgm:pt modelId="{23328D48-1655-48EC-80D5-052B37F9D76D}" type="pres">
      <dgm:prSet presAssocID="{F443D291-893F-4204-B454-2B59CAFB1892}" presName="centerShape" presStyleLbl="node0" presStyleIdx="0" presStyleCnt="1"/>
      <dgm:spPr/>
      <dgm:t>
        <a:bodyPr/>
        <a:lstStyle/>
        <a:p>
          <a:endParaRPr lang="tr-TR"/>
        </a:p>
      </dgm:t>
    </dgm:pt>
    <dgm:pt modelId="{1A437F7D-5790-4FE9-B4E8-22D9B6D6B065}" type="pres">
      <dgm:prSet presAssocID="{50B5FF22-DB46-4D96-8BD1-052A79BEC7C7}" presName="parTrans" presStyleLbl="sibTrans2D1" presStyleIdx="0" presStyleCnt="10"/>
      <dgm:spPr/>
      <dgm:t>
        <a:bodyPr/>
        <a:lstStyle/>
        <a:p>
          <a:endParaRPr lang="en-US"/>
        </a:p>
      </dgm:t>
    </dgm:pt>
    <dgm:pt modelId="{23E75BE4-29FA-44A2-9373-B87B9C1272A8}" type="pres">
      <dgm:prSet presAssocID="{50B5FF22-DB46-4D96-8BD1-052A79BEC7C7}" presName="connectorText" presStyleLbl="sibTrans2D1" presStyleIdx="0" presStyleCnt="10"/>
      <dgm:spPr/>
      <dgm:t>
        <a:bodyPr/>
        <a:lstStyle/>
        <a:p>
          <a:endParaRPr lang="en-US"/>
        </a:p>
      </dgm:t>
    </dgm:pt>
    <dgm:pt modelId="{FFDC87BC-D9C2-47AB-AD44-F22D15EA8C78}" type="pres">
      <dgm:prSet presAssocID="{3B9FD353-25C0-458D-98DB-A0015E69F2D6}" presName="node" presStyleLbl="node1" presStyleIdx="0" presStyleCnt="10">
        <dgm:presLayoutVars>
          <dgm:bulletEnabled val="1"/>
        </dgm:presLayoutVars>
      </dgm:prSet>
      <dgm:spPr/>
      <dgm:t>
        <a:bodyPr/>
        <a:lstStyle/>
        <a:p>
          <a:endParaRPr lang="en-US"/>
        </a:p>
      </dgm:t>
    </dgm:pt>
    <dgm:pt modelId="{5BFB52BC-2734-4059-B64D-291F542B4713}" type="pres">
      <dgm:prSet presAssocID="{57CA742C-52BF-4D85-91D1-13A4E980E577}" presName="parTrans" presStyleLbl="sibTrans2D1" presStyleIdx="1" presStyleCnt="10"/>
      <dgm:spPr/>
      <dgm:t>
        <a:bodyPr/>
        <a:lstStyle/>
        <a:p>
          <a:endParaRPr lang="en-US"/>
        </a:p>
      </dgm:t>
    </dgm:pt>
    <dgm:pt modelId="{03D84DFB-09AC-4648-AD42-4C08ABF4F8E7}" type="pres">
      <dgm:prSet presAssocID="{57CA742C-52BF-4D85-91D1-13A4E980E577}" presName="connectorText" presStyleLbl="sibTrans2D1" presStyleIdx="1" presStyleCnt="10"/>
      <dgm:spPr/>
      <dgm:t>
        <a:bodyPr/>
        <a:lstStyle/>
        <a:p>
          <a:endParaRPr lang="en-US"/>
        </a:p>
      </dgm:t>
    </dgm:pt>
    <dgm:pt modelId="{DBDAC11E-B0C1-4707-BAF8-98094BB869D6}" type="pres">
      <dgm:prSet presAssocID="{2D8A6275-F702-412C-9D33-E0BAC0A6F5AF}" presName="node" presStyleLbl="node1" presStyleIdx="1" presStyleCnt="10">
        <dgm:presLayoutVars>
          <dgm:bulletEnabled val="1"/>
        </dgm:presLayoutVars>
      </dgm:prSet>
      <dgm:spPr/>
      <dgm:t>
        <a:bodyPr/>
        <a:lstStyle/>
        <a:p>
          <a:endParaRPr lang="en-US"/>
        </a:p>
      </dgm:t>
    </dgm:pt>
    <dgm:pt modelId="{E83BACD1-8EE8-41DD-AE53-AA9388D58B1F}" type="pres">
      <dgm:prSet presAssocID="{12273046-089B-4935-B3D0-22683628E1F8}" presName="parTrans" presStyleLbl="sibTrans2D1" presStyleIdx="2" presStyleCnt="10"/>
      <dgm:spPr/>
      <dgm:t>
        <a:bodyPr/>
        <a:lstStyle/>
        <a:p>
          <a:endParaRPr lang="en-US"/>
        </a:p>
      </dgm:t>
    </dgm:pt>
    <dgm:pt modelId="{D20DF9EB-794F-46BA-949B-F1B66A8B9965}" type="pres">
      <dgm:prSet presAssocID="{12273046-089B-4935-B3D0-22683628E1F8}" presName="connectorText" presStyleLbl="sibTrans2D1" presStyleIdx="2" presStyleCnt="10"/>
      <dgm:spPr/>
      <dgm:t>
        <a:bodyPr/>
        <a:lstStyle/>
        <a:p>
          <a:endParaRPr lang="en-US"/>
        </a:p>
      </dgm:t>
    </dgm:pt>
    <dgm:pt modelId="{1FA654DE-AD14-46B6-89DA-80187CC30CEA}" type="pres">
      <dgm:prSet presAssocID="{2832B367-0B01-4EC0-9EF9-4827BA4E7FA0}" presName="node" presStyleLbl="node1" presStyleIdx="2" presStyleCnt="10">
        <dgm:presLayoutVars>
          <dgm:bulletEnabled val="1"/>
        </dgm:presLayoutVars>
      </dgm:prSet>
      <dgm:spPr/>
      <dgm:t>
        <a:bodyPr/>
        <a:lstStyle/>
        <a:p>
          <a:endParaRPr lang="en-US"/>
        </a:p>
      </dgm:t>
    </dgm:pt>
    <dgm:pt modelId="{9BC131A0-46D1-4CB6-B688-40FC26C59A70}" type="pres">
      <dgm:prSet presAssocID="{25FB31ED-28FA-432C-84C0-A9E2C7329CF4}" presName="parTrans" presStyleLbl="sibTrans2D1" presStyleIdx="3" presStyleCnt="10"/>
      <dgm:spPr/>
      <dgm:t>
        <a:bodyPr/>
        <a:lstStyle/>
        <a:p>
          <a:endParaRPr lang="tr-TR"/>
        </a:p>
      </dgm:t>
    </dgm:pt>
    <dgm:pt modelId="{C86375AC-40B9-4A3D-A81C-3796149BD32E}" type="pres">
      <dgm:prSet presAssocID="{25FB31ED-28FA-432C-84C0-A9E2C7329CF4}" presName="connectorText" presStyleLbl="sibTrans2D1" presStyleIdx="3" presStyleCnt="10"/>
      <dgm:spPr/>
      <dgm:t>
        <a:bodyPr/>
        <a:lstStyle/>
        <a:p>
          <a:endParaRPr lang="tr-TR"/>
        </a:p>
      </dgm:t>
    </dgm:pt>
    <dgm:pt modelId="{F42603A0-D501-4C7E-8725-3BD96724F611}" type="pres">
      <dgm:prSet presAssocID="{4733A38B-CF9A-46F3-85EC-BC08F88F71C7}" presName="node" presStyleLbl="node1" presStyleIdx="3" presStyleCnt="10">
        <dgm:presLayoutVars>
          <dgm:bulletEnabled val="1"/>
        </dgm:presLayoutVars>
      </dgm:prSet>
      <dgm:spPr/>
      <dgm:t>
        <a:bodyPr/>
        <a:lstStyle/>
        <a:p>
          <a:endParaRPr lang="tr-TR"/>
        </a:p>
      </dgm:t>
    </dgm:pt>
    <dgm:pt modelId="{E4E05DD1-B65D-4C6D-8FCC-AA36D38BBEC9}" type="pres">
      <dgm:prSet presAssocID="{A45E6A6C-D123-4B05-A32E-95877A8623F0}" presName="parTrans" presStyleLbl="sibTrans2D1" presStyleIdx="4" presStyleCnt="10"/>
      <dgm:spPr/>
      <dgm:t>
        <a:bodyPr/>
        <a:lstStyle/>
        <a:p>
          <a:endParaRPr lang="en-US"/>
        </a:p>
      </dgm:t>
    </dgm:pt>
    <dgm:pt modelId="{B995CC02-5668-4575-B144-91E13E0A99DA}" type="pres">
      <dgm:prSet presAssocID="{A45E6A6C-D123-4B05-A32E-95877A8623F0}" presName="connectorText" presStyleLbl="sibTrans2D1" presStyleIdx="4" presStyleCnt="10"/>
      <dgm:spPr/>
      <dgm:t>
        <a:bodyPr/>
        <a:lstStyle/>
        <a:p>
          <a:endParaRPr lang="en-US"/>
        </a:p>
      </dgm:t>
    </dgm:pt>
    <dgm:pt modelId="{714EFDC0-B3C9-45E8-B008-F768497FDF88}" type="pres">
      <dgm:prSet presAssocID="{FA40FCB9-2096-4E2C-BD0C-BCEDFF54DE03}" presName="node" presStyleLbl="node1" presStyleIdx="4" presStyleCnt="10">
        <dgm:presLayoutVars>
          <dgm:bulletEnabled val="1"/>
        </dgm:presLayoutVars>
      </dgm:prSet>
      <dgm:spPr/>
      <dgm:t>
        <a:bodyPr/>
        <a:lstStyle/>
        <a:p>
          <a:endParaRPr lang="en-US"/>
        </a:p>
      </dgm:t>
    </dgm:pt>
    <dgm:pt modelId="{D5AC7C50-A210-4720-88C6-4DB28E38B16C}" type="pres">
      <dgm:prSet presAssocID="{03042947-E87C-4D5B-810F-F9FE0F5FAF65}" presName="parTrans" presStyleLbl="sibTrans2D1" presStyleIdx="5" presStyleCnt="10"/>
      <dgm:spPr/>
      <dgm:t>
        <a:bodyPr/>
        <a:lstStyle/>
        <a:p>
          <a:endParaRPr lang="en-US"/>
        </a:p>
      </dgm:t>
    </dgm:pt>
    <dgm:pt modelId="{21380EE3-FBDC-4D6C-B886-B84D5D43CC78}" type="pres">
      <dgm:prSet presAssocID="{03042947-E87C-4D5B-810F-F9FE0F5FAF65}" presName="connectorText" presStyleLbl="sibTrans2D1" presStyleIdx="5" presStyleCnt="10"/>
      <dgm:spPr/>
      <dgm:t>
        <a:bodyPr/>
        <a:lstStyle/>
        <a:p>
          <a:endParaRPr lang="en-US"/>
        </a:p>
      </dgm:t>
    </dgm:pt>
    <dgm:pt modelId="{DAE43800-4A59-4009-9BAA-DFD31B861579}" type="pres">
      <dgm:prSet presAssocID="{478C1DD8-55FC-4589-80CE-2926BFF1789C}" presName="node" presStyleLbl="node1" presStyleIdx="5" presStyleCnt="10">
        <dgm:presLayoutVars>
          <dgm:bulletEnabled val="1"/>
        </dgm:presLayoutVars>
      </dgm:prSet>
      <dgm:spPr/>
      <dgm:t>
        <a:bodyPr/>
        <a:lstStyle/>
        <a:p>
          <a:endParaRPr lang="en-US"/>
        </a:p>
      </dgm:t>
    </dgm:pt>
    <dgm:pt modelId="{0EB8860C-1A84-4751-AA00-E5968850FF9B}" type="pres">
      <dgm:prSet presAssocID="{CACFBD71-9DA0-4B6C-8064-897CB86F965E}" presName="parTrans" presStyleLbl="sibTrans2D1" presStyleIdx="6" presStyleCnt="10"/>
      <dgm:spPr/>
      <dgm:t>
        <a:bodyPr/>
        <a:lstStyle/>
        <a:p>
          <a:endParaRPr lang="en-US"/>
        </a:p>
      </dgm:t>
    </dgm:pt>
    <dgm:pt modelId="{E9F74D22-EC61-4209-A38E-2BF73A6F4A86}" type="pres">
      <dgm:prSet presAssocID="{CACFBD71-9DA0-4B6C-8064-897CB86F965E}" presName="connectorText" presStyleLbl="sibTrans2D1" presStyleIdx="6" presStyleCnt="10"/>
      <dgm:spPr/>
      <dgm:t>
        <a:bodyPr/>
        <a:lstStyle/>
        <a:p>
          <a:endParaRPr lang="en-US"/>
        </a:p>
      </dgm:t>
    </dgm:pt>
    <dgm:pt modelId="{04AB3AB4-6F22-4ADB-B2B1-4BA3636AD83B}" type="pres">
      <dgm:prSet presAssocID="{E65BA3FA-87D5-4370-A549-67A381BCCE7B}" presName="node" presStyleLbl="node1" presStyleIdx="6" presStyleCnt="10">
        <dgm:presLayoutVars>
          <dgm:bulletEnabled val="1"/>
        </dgm:presLayoutVars>
      </dgm:prSet>
      <dgm:spPr/>
      <dgm:t>
        <a:bodyPr/>
        <a:lstStyle/>
        <a:p>
          <a:endParaRPr lang="en-US"/>
        </a:p>
      </dgm:t>
    </dgm:pt>
    <dgm:pt modelId="{AF176F72-9EE1-47A7-9BAE-7A85962F17D4}" type="pres">
      <dgm:prSet presAssocID="{F8C4D012-EBC9-4CCC-B0B4-1E7BF5B3F3BC}" presName="parTrans" presStyleLbl="sibTrans2D1" presStyleIdx="7" presStyleCnt="10"/>
      <dgm:spPr/>
      <dgm:t>
        <a:bodyPr/>
        <a:lstStyle/>
        <a:p>
          <a:endParaRPr lang="en-US"/>
        </a:p>
      </dgm:t>
    </dgm:pt>
    <dgm:pt modelId="{E8C5A44F-773C-4A30-B8EE-02E8BDA45984}" type="pres">
      <dgm:prSet presAssocID="{F8C4D012-EBC9-4CCC-B0B4-1E7BF5B3F3BC}" presName="connectorText" presStyleLbl="sibTrans2D1" presStyleIdx="7" presStyleCnt="10"/>
      <dgm:spPr/>
      <dgm:t>
        <a:bodyPr/>
        <a:lstStyle/>
        <a:p>
          <a:endParaRPr lang="en-US"/>
        </a:p>
      </dgm:t>
    </dgm:pt>
    <dgm:pt modelId="{A26156B0-01D0-43A7-B10B-B1345F5D79F7}" type="pres">
      <dgm:prSet presAssocID="{5B0CD884-94DD-4146-BFF4-34C2D7DF685B}" presName="node" presStyleLbl="node1" presStyleIdx="7" presStyleCnt="10">
        <dgm:presLayoutVars>
          <dgm:bulletEnabled val="1"/>
        </dgm:presLayoutVars>
      </dgm:prSet>
      <dgm:spPr/>
      <dgm:t>
        <a:bodyPr/>
        <a:lstStyle/>
        <a:p>
          <a:endParaRPr lang="en-US"/>
        </a:p>
      </dgm:t>
    </dgm:pt>
    <dgm:pt modelId="{BE1B5FB7-D44F-429C-94CB-61EF97B0A9EF}" type="pres">
      <dgm:prSet presAssocID="{C4C48615-C4C1-43E9-81D2-17D1680634FF}" presName="parTrans" presStyleLbl="sibTrans2D1" presStyleIdx="8" presStyleCnt="10"/>
      <dgm:spPr/>
      <dgm:t>
        <a:bodyPr/>
        <a:lstStyle/>
        <a:p>
          <a:endParaRPr lang="en-US"/>
        </a:p>
      </dgm:t>
    </dgm:pt>
    <dgm:pt modelId="{F1FE232E-57ED-4637-B048-2DE2F268EC14}" type="pres">
      <dgm:prSet presAssocID="{C4C48615-C4C1-43E9-81D2-17D1680634FF}" presName="connectorText" presStyleLbl="sibTrans2D1" presStyleIdx="8" presStyleCnt="10"/>
      <dgm:spPr/>
      <dgm:t>
        <a:bodyPr/>
        <a:lstStyle/>
        <a:p>
          <a:endParaRPr lang="en-US"/>
        </a:p>
      </dgm:t>
    </dgm:pt>
    <dgm:pt modelId="{145DF792-B7CB-41FA-9000-DAC0E14657ED}" type="pres">
      <dgm:prSet presAssocID="{ECAE8307-0C62-4CDA-8D4D-011118B53878}" presName="node" presStyleLbl="node1" presStyleIdx="8" presStyleCnt="10">
        <dgm:presLayoutVars>
          <dgm:bulletEnabled val="1"/>
        </dgm:presLayoutVars>
      </dgm:prSet>
      <dgm:spPr/>
      <dgm:t>
        <a:bodyPr/>
        <a:lstStyle/>
        <a:p>
          <a:endParaRPr lang="en-US"/>
        </a:p>
      </dgm:t>
    </dgm:pt>
    <dgm:pt modelId="{8EF50402-10A3-4AA4-8245-252FA461A9E2}" type="pres">
      <dgm:prSet presAssocID="{F35D226E-9A1E-4BD4-B0A3-44B2DE6CF06A}" presName="parTrans" presStyleLbl="sibTrans2D1" presStyleIdx="9" presStyleCnt="10"/>
      <dgm:spPr/>
      <dgm:t>
        <a:bodyPr/>
        <a:lstStyle/>
        <a:p>
          <a:endParaRPr lang="en-US"/>
        </a:p>
      </dgm:t>
    </dgm:pt>
    <dgm:pt modelId="{6D5F1FA4-BA9A-42CC-9D4C-2C71CD7D2BE5}" type="pres">
      <dgm:prSet presAssocID="{F35D226E-9A1E-4BD4-B0A3-44B2DE6CF06A}" presName="connectorText" presStyleLbl="sibTrans2D1" presStyleIdx="9" presStyleCnt="10"/>
      <dgm:spPr/>
      <dgm:t>
        <a:bodyPr/>
        <a:lstStyle/>
        <a:p>
          <a:endParaRPr lang="en-US"/>
        </a:p>
      </dgm:t>
    </dgm:pt>
    <dgm:pt modelId="{8D23CD67-C4E2-4FD2-BFA3-8DE15A573D81}" type="pres">
      <dgm:prSet presAssocID="{40F7A3BA-E36B-416C-BBBF-9FA92391424D}" presName="node" presStyleLbl="node1" presStyleIdx="9" presStyleCnt="10">
        <dgm:presLayoutVars>
          <dgm:bulletEnabled val="1"/>
        </dgm:presLayoutVars>
      </dgm:prSet>
      <dgm:spPr/>
      <dgm:t>
        <a:bodyPr/>
        <a:lstStyle/>
        <a:p>
          <a:endParaRPr lang="en-US"/>
        </a:p>
      </dgm:t>
    </dgm:pt>
  </dgm:ptLst>
  <dgm:cxnLst>
    <dgm:cxn modelId="{F0612546-BEAB-493D-80E1-5E758C9DDDD8}" srcId="{83242051-79DA-4B0E-852A-4F7635DEF919}" destId="{F443D291-893F-4204-B454-2B59CAFB1892}" srcOrd="0" destOrd="0" parTransId="{527DA8A5-27E5-4508-A1E7-024A62F3C07C}" sibTransId="{CB61D703-E8F9-4F0D-B224-D9D612F87150}"/>
    <dgm:cxn modelId="{6DB2E3AA-99CF-4307-9A97-569B4961761A}" type="presOf" srcId="{478C1DD8-55FC-4589-80CE-2926BFF1789C}" destId="{DAE43800-4A59-4009-9BAA-DFD31B861579}" srcOrd="0" destOrd="0" presId="urn:microsoft.com/office/officeart/2005/8/layout/radial5"/>
    <dgm:cxn modelId="{1329D39E-417D-4D5A-8F0B-D91A77DC1259}" type="presOf" srcId="{57CA742C-52BF-4D85-91D1-13A4E980E577}" destId="{5BFB52BC-2734-4059-B64D-291F542B4713}" srcOrd="0" destOrd="0" presId="urn:microsoft.com/office/officeart/2005/8/layout/radial5"/>
    <dgm:cxn modelId="{FF798D06-BE2D-48D3-9C89-ED8765E8488B}" type="presOf" srcId="{50B5FF22-DB46-4D96-8BD1-052A79BEC7C7}" destId="{23E75BE4-29FA-44A2-9373-B87B9C1272A8}" srcOrd="1" destOrd="0" presId="urn:microsoft.com/office/officeart/2005/8/layout/radial5"/>
    <dgm:cxn modelId="{896CD2C3-9804-4DE5-BDB7-E7956F275480}" srcId="{F443D291-893F-4204-B454-2B59CAFB1892}" destId="{ECAE8307-0C62-4CDA-8D4D-011118B53878}" srcOrd="8" destOrd="0" parTransId="{C4C48615-C4C1-43E9-81D2-17D1680634FF}" sibTransId="{AB79183F-B86F-4BD3-A9D0-002CCA300E7A}"/>
    <dgm:cxn modelId="{C318DBF3-3661-4D39-A346-E12A82FF3488}" type="presOf" srcId="{FA40FCB9-2096-4E2C-BD0C-BCEDFF54DE03}" destId="{714EFDC0-B3C9-45E8-B008-F768497FDF88}" srcOrd="0" destOrd="0" presId="urn:microsoft.com/office/officeart/2005/8/layout/radial5"/>
    <dgm:cxn modelId="{C0805A44-5AF5-4933-80D2-374D9B0A97EF}" type="presOf" srcId="{50B5FF22-DB46-4D96-8BD1-052A79BEC7C7}" destId="{1A437F7D-5790-4FE9-B4E8-22D9B6D6B065}" srcOrd="0" destOrd="0" presId="urn:microsoft.com/office/officeart/2005/8/layout/radial5"/>
    <dgm:cxn modelId="{DFD15821-C499-43FC-8E9C-8CC8AE08E432}" type="presOf" srcId="{12273046-089B-4935-B3D0-22683628E1F8}" destId="{E83BACD1-8EE8-41DD-AE53-AA9388D58B1F}" srcOrd="0" destOrd="0" presId="urn:microsoft.com/office/officeart/2005/8/layout/radial5"/>
    <dgm:cxn modelId="{8BD8FB36-F1AE-489D-9A77-6323955C8A43}" srcId="{F443D291-893F-4204-B454-2B59CAFB1892}" destId="{FA40FCB9-2096-4E2C-BD0C-BCEDFF54DE03}" srcOrd="4" destOrd="0" parTransId="{A45E6A6C-D123-4B05-A32E-95877A8623F0}" sibTransId="{967F6408-42EC-4A98-9991-7CEAE1E21E87}"/>
    <dgm:cxn modelId="{4E5A6ABB-ACC5-4D69-8B7F-6219E6EBB976}" type="presOf" srcId="{3B9FD353-25C0-458D-98DB-A0015E69F2D6}" destId="{FFDC87BC-D9C2-47AB-AD44-F22D15EA8C78}" srcOrd="0" destOrd="0" presId="urn:microsoft.com/office/officeart/2005/8/layout/radial5"/>
    <dgm:cxn modelId="{EB67D77B-0E5C-4275-9C4E-6D57238401B3}" srcId="{F443D291-893F-4204-B454-2B59CAFB1892}" destId="{478C1DD8-55FC-4589-80CE-2926BFF1789C}" srcOrd="5" destOrd="0" parTransId="{03042947-E87C-4D5B-810F-F9FE0F5FAF65}" sibTransId="{87A63FF7-39EA-41C3-96A8-9A1AEF6B87B0}"/>
    <dgm:cxn modelId="{DF54FAAA-C834-475A-A688-58682A0D0F94}" type="presOf" srcId="{25FB31ED-28FA-432C-84C0-A9E2C7329CF4}" destId="{9BC131A0-46D1-4CB6-B688-40FC26C59A70}" srcOrd="0" destOrd="0" presId="urn:microsoft.com/office/officeart/2005/8/layout/radial5"/>
    <dgm:cxn modelId="{04581CC6-7B8D-45BD-9298-6AD8B6DDE092}" type="presOf" srcId="{F443D291-893F-4204-B454-2B59CAFB1892}" destId="{23328D48-1655-48EC-80D5-052B37F9D76D}" srcOrd="0" destOrd="0" presId="urn:microsoft.com/office/officeart/2005/8/layout/radial5"/>
    <dgm:cxn modelId="{27CA45D5-ACCD-4C9D-9C61-0BB0D6BD84E6}" type="presOf" srcId="{57CA742C-52BF-4D85-91D1-13A4E980E577}" destId="{03D84DFB-09AC-4648-AD42-4C08ABF4F8E7}" srcOrd="1" destOrd="0" presId="urn:microsoft.com/office/officeart/2005/8/layout/radial5"/>
    <dgm:cxn modelId="{D9EC3E6F-EF2D-424B-B078-47EF056F0D26}" srcId="{F443D291-893F-4204-B454-2B59CAFB1892}" destId="{4733A38B-CF9A-46F3-85EC-BC08F88F71C7}" srcOrd="3" destOrd="0" parTransId="{25FB31ED-28FA-432C-84C0-A9E2C7329CF4}" sibTransId="{AC747508-0C63-4878-9707-9FBF10A01323}"/>
    <dgm:cxn modelId="{D5B8690D-5CEF-485C-82F3-5A62E7C258C8}" type="presOf" srcId="{5B0CD884-94DD-4146-BFF4-34C2D7DF685B}" destId="{A26156B0-01D0-43A7-B10B-B1345F5D79F7}" srcOrd="0" destOrd="0" presId="urn:microsoft.com/office/officeart/2005/8/layout/radial5"/>
    <dgm:cxn modelId="{8FDAC01C-D695-478F-9DD9-4672FA87E425}" type="presOf" srcId="{F35D226E-9A1E-4BD4-B0A3-44B2DE6CF06A}" destId="{6D5F1FA4-BA9A-42CC-9D4C-2C71CD7D2BE5}" srcOrd="1" destOrd="0" presId="urn:microsoft.com/office/officeart/2005/8/layout/radial5"/>
    <dgm:cxn modelId="{EF7B71D6-50A4-4257-8334-FB4FB5CB9D5B}" type="presOf" srcId="{03042947-E87C-4D5B-810F-F9FE0F5FAF65}" destId="{D5AC7C50-A210-4720-88C6-4DB28E38B16C}" srcOrd="0" destOrd="0" presId="urn:microsoft.com/office/officeart/2005/8/layout/radial5"/>
    <dgm:cxn modelId="{296CE8E7-BDF3-4C31-BA35-1481C466BC80}" srcId="{F443D291-893F-4204-B454-2B59CAFB1892}" destId="{2832B367-0B01-4EC0-9EF9-4827BA4E7FA0}" srcOrd="2" destOrd="0" parTransId="{12273046-089B-4935-B3D0-22683628E1F8}" sibTransId="{A6AE1D22-F663-4DFC-8DCF-34555B93E02C}"/>
    <dgm:cxn modelId="{E8AAD138-C185-42DB-8D7A-64C97D6FD175}" type="presOf" srcId="{83242051-79DA-4B0E-852A-4F7635DEF919}" destId="{AD47D5A1-A676-4ED5-8DB1-006526A4E25C}" srcOrd="0" destOrd="0" presId="urn:microsoft.com/office/officeart/2005/8/layout/radial5"/>
    <dgm:cxn modelId="{919B90E2-0692-4D4B-9428-7138DFC50545}" type="presOf" srcId="{2832B367-0B01-4EC0-9EF9-4827BA4E7FA0}" destId="{1FA654DE-AD14-46B6-89DA-80187CC30CEA}" srcOrd="0" destOrd="0" presId="urn:microsoft.com/office/officeart/2005/8/layout/radial5"/>
    <dgm:cxn modelId="{FE764910-BD2B-4D6D-95A2-2E2F29DBC659}" type="presOf" srcId="{E65BA3FA-87D5-4370-A549-67A381BCCE7B}" destId="{04AB3AB4-6F22-4ADB-B2B1-4BA3636AD83B}" srcOrd="0" destOrd="0" presId="urn:microsoft.com/office/officeart/2005/8/layout/radial5"/>
    <dgm:cxn modelId="{3815B44D-D376-4DCB-9E31-74265C823093}" type="presOf" srcId="{A45E6A6C-D123-4B05-A32E-95877A8623F0}" destId="{E4E05DD1-B65D-4C6D-8FCC-AA36D38BBEC9}" srcOrd="0" destOrd="0" presId="urn:microsoft.com/office/officeart/2005/8/layout/radial5"/>
    <dgm:cxn modelId="{755693D7-E038-46D5-A7C7-D3C4A715DA28}" type="presOf" srcId="{F35D226E-9A1E-4BD4-B0A3-44B2DE6CF06A}" destId="{8EF50402-10A3-4AA4-8245-252FA461A9E2}" srcOrd="0" destOrd="0" presId="urn:microsoft.com/office/officeart/2005/8/layout/radial5"/>
    <dgm:cxn modelId="{ACF9890C-03F3-4D93-8D8B-F379E1623EBA}" srcId="{F443D291-893F-4204-B454-2B59CAFB1892}" destId="{5B0CD884-94DD-4146-BFF4-34C2D7DF685B}" srcOrd="7" destOrd="0" parTransId="{F8C4D012-EBC9-4CCC-B0B4-1E7BF5B3F3BC}" sibTransId="{3A607DE0-48D3-40F8-B712-3E0078104189}"/>
    <dgm:cxn modelId="{C8F5F4AA-B6F2-4799-B501-82645A6B0233}" srcId="{F443D291-893F-4204-B454-2B59CAFB1892}" destId="{E65BA3FA-87D5-4370-A549-67A381BCCE7B}" srcOrd="6" destOrd="0" parTransId="{CACFBD71-9DA0-4B6C-8064-897CB86F965E}" sibTransId="{C75B717D-7C07-4439-97B8-4923B42A564A}"/>
    <dgm:cxn modelId="{FA98891C-B65F-46FB-AA24-336ED08756E9}" type="presOf" srcId="{25FB31ED-28FA-432C-84C0-A9E2C7329CF4}" destId="{C86375AC-40B9-4A3D-A81C-3796149BD32E}" srcOrd="1" destOrd="0" presId="urn:microsoft.com/office/officeart/2005/8/layout/radial5"/>
    <dgm:cxn modelId="{E445E323-D0D1-4592-BD2F-E6CF0D32D18B}" type="presOf" srcId="{ECAE8307-0C62-4CDA-8D4D-011118B53878}" destId="{145DF792-B7CB-41FA-9000-DAC0E14657ED}" srcOrd="0" destOrd="0" presId="urn:microsoft.com/office/officeart/2005/8/layout/radial5"/>
    <dgm:cxn modelId="{EF1C41F8-955E-49C4-8F07-15E04A1D7E81}" type="presOf" srcId="{A45E6A6C-D123-4B05-A32E-95877A8623F0}" destId="{B995CC02-5668-4575-B144-91E13E0A99DA}" srcOrd="1" destOrd="0" presId="urn:microsoft.com/office/officeart/2005/8/layout/radial5"/>
    <dgm:cxn modelId="{0E13D224-E5C9-418C-9DC5-43C919868D73}" type="presOf" srcId="{C4C48615-C4C1-43E9-81D2-17D1680634FF}" destId="{F1FE232E-57ED-4637-B048-2DE2F268EC14}" srcOrd="1" destOrd="0" presId="urn:microsoft.com/office/officeart/2005/8/layout/radial5"/>
    <dgm:cxn modelId="{6C1F1C20-207E-4243-B459-2C6B9574751D}" type="presOf" srcId="{C4C48615-C4C1-43E9-81D2-17D1680634FF}" destId="{BE1B5FB7-D44F-429C-94CB-61EF97B0A9EF}" srcOrd="0" destOrd="0" presId="urn:microsoft.com/office/officeart/2005/8/layout/radial5"/>
    <dgm:cxn modelId="{E711DF6B-7FA9-462D-BD7E-F9FF13C6AA1D}" type="presOf" srcId="{F8C4D012-EBC9-4CCC-B0B4-1E7BF5B3F3BC}" destId="{AF176F72-9EE1-47A7-9BAE-7A85962F17D4}" srcOrd="0" destOrd="0" presId="urn:microsoft.com/office/officeart/2005/8/layout/radial5"/>
    <dgm:cxn modelId="{DB3050D7-4279-4546-BEC0-5F30D8AFBB3D}" srcId="{F443D291-893F-4204-B454-2B59CAFB1892}" destId="{40F7A3BA-E36B-416C-BBBF-9FA92391424D}" srcOrd="9" destOrd="0" parTransId="{F35D226E-9A1E-4BD4-B0A3-44B2DE6CF06A}" sibTransId="{6E813220-E98B-4066-909D-2BC60108761A}"/>
    <dgm:cxn modelId="{52F54491-491B-4F75-AF12-6C1C99DC4F53}" type="presOf" srcId="{F8C4D012-EBC9-4CCC-B0B4-1E7BF5B3F3BC}" destId="{E8C5A44F-773C-4A30-B8EE-02E8BDA45984}" srcOrd="1" destOrd="0" presId="urn:microsoft.com/office/officeart/2005/8/layout/radial5"/>
    <dgm:cxn modelId="{500075D9-9431-46E6-B9F6-EE5AE76CE516}" type="presOf" srcId="{12273046-089B-4935-B3D0-22683628E1F8}" destId="{D20DF9EB-794F-46BA-949B-F1B66A8B9965}" srcOrd="1" destOrd="0" presId="urn:microsoft.com/office/officeart/2005/8/layout/radial5"/>
    <dgm:cxn modelId="{DB6CD11F-11B6-4C15-9798-5728A69FEDB0}" type="presOf" srcId="{2D8A6275-F702-412C-9D33-E0BAC0A6F5AF}" destId="{DBDAC11E-B0C1-4707-BAF8-98094BB869D6}" srcOrd="0" destOrd="0" presId="urn:microsoft.com/office/officeart/2005/8/layout/radial5"/>
    <dgm:cxn modelId="{43C84787-A57B-4F07-A58B-F17A5862096E}" srcId="{F443D291-893F-4204-B454-2B59CAFB1892}" destId="{2D8A6275-F702-412C-9D33-E0BAC0A6F5AF}" srcOrd="1" destOrd="0" parTransId="{57CA742C-52BF-4D85-91D1-13A4E980E577}" sibTransId="{413A0DC3-1E86-4B96-9884-254687737F88}"/>
    <dgm:cxn modelId="{740794B4-D2DF-4749-9391-4900498CA24C}" type="presOf" srcId="{4733A38B-CF9A-46F3-85EC-BC08F88F71C7}" destId="{F42603A0-D501-4C7E-8725-3BD96724F611}" srcOrd="0" destOrd="0" presId="urn:microsoft.com/office/officeart/2005/8/layout/radial5"/>
    <dgm:cxn modelId="{7457890E-3E1F-4997-A1FA-84A9130C1783}" type="presOf" srcId="{CACFBD71-9DA0-4B6C-8064-897CB86F965E}" destId="{0EB8860C-1A84-4751-AA00-E5968850FF9B}" srcOrd="0" destOrd="0" presId="urn:microsoft.com/office/officeart/2005/8/layout/radial5"/>
    <dgm:cxn modelId="{190FBD7C-A217-44A8-90DE-85AD7C4A229A}" type="presOf" srcId="{03042947-E87C-4D5B-810F-F9FE0F5FAF65}" destId="{21380EE3-FBDC-4D6C-B886-B84D5D43CC78}" srcOrd="1" destOrd="0" presId="urn:microsoft.com/office/officeart/2005/8/layout/radial5"/>
    <dgm:cxn modelId="{AC1756F2-AF3A-436D-868A-33A4A7AB7A7F}" srcId="{F443D291-893F-4204-B454-2B59CAFB1892}" destId="{3B9FD353-25C0-458D-98DB-A0015E69F2D6}" srcOrd="0" destOrd="0" parTransId="{50B5FF22-DB46-4D96-8BD1-052A79BEC7C7}" sibTransId="{CB738992-F550-497A-B6BC-B5490A328781}"/>
    <dgm:cxn modelId="{176A88AB-F70E-4CB3-ACDC-78F040D4DA0C}" type="presOf" srcId="{CACFBD71-9DA0-4B6C-8064-897CB86F965E}" destId="{E9F74D22-EC61-4209-A38E-2BF73A6F4A86}" srcOrd="1" destOrd="0" presId="urn:microsoft.com/office/officeart/2005/8/layout/radial5"/>
    <dgm:cxn modelId="{E63DFD31-E830-4D93-9C24-02084F2E381E}" type="presOf" srcId="{40F7A3BA-E36B-416C-BBBF-9FA92391424D}" destId="{8D23CD67-C4E2-4FD2-BFA3-8DE15A573D81}" srcOrd="0" destOrd="0" presId="urn:microsoft.com/office/officeart/2005/8/layout/radial5"/>
    <dgm:cxn modelId="{91BB3207-3DA3-493E-95AF-46F29D65EA59}" type="presParOf" srcId="{AD47D5A1-A676-4ED5-8DB1-006526A4E25C}" destId="{23328D48-1655-48EC-80D5-052B37F9D76D}" srcOrd="0" destOrd="0" presId="urn:microsoft.com/office/officeart/2005/8/layout/radial5"/>
    <dgm:cxn modelId="{F3505F48-4404-44EB-8436-B4EE365F82D3}" type="presParOf" srcId="{AD47D5A1-A676-4ED5-8DB1-006526A4E25C}" destId="{1A437F7D-5790-4FE9-B4E8-22D9B6D6B065}" srcOrd="1" destOrd="0" presId="urn:microsoft.com/office/officeart/2005/8/layout/radial5"/>
    <dgm:cxn modelId="{85AB0BCF-5E77-4296-B4A7-E70FBCAC156B}" type="presParOf" srcId="{1A437F7D-5790-4FE9-B4E8-22D9B6D6B065}" destId="{23E75BE4-29FA-44A2-9373-B87B9C1272A8}" srcOrd="0" destOrd="0" presId="urn:microsoft.com/office/officeart/2005/8/layout/radial5"/>
    <dgm:cxn modelId="{CFD25F53-13A8-480E-BB20-D989C41FA1E2}" type="presParOf" srcId="{AD47D5A1-A676-4ED5-8DB1-006526A4E25C}" destId="{FFDC87BC-D9C2-47AB-AD44-F22D15EA8C78}" srcOrd="2" destOrd="0" presId="urn:microsoft.com/office/officeart/2005/8/layout/radial5"/>
    <dgm:cxn modelId="{B063AEBD-3C75-4400-949C-DA7C7E5B7037}" type="presParOf" srcId="{AD47D5A1-A676-4ED5-8DB1-006526A4E25C}" destId="{5BFB52BC-2734-4059-B64D-291F542B4713}" srcOrd="3" destOrd="0" presId="urn:microsoft.com/office/officeart/2005/8/layout/radial5"/>
    <dgm:cxn modelId="{1E32316C-FCDD-404F-A80E-AE5A45DCA7E1}" type="presParOf" srcId="{5BFB52BC-2734-4059-B64D-291F542B4713}" destId="{03D84DFB-09AC-4648-AD42-4C08ABF4F8E7}" srcOrd="0" destOrd="0" presId="urn:microsoft.com/office/officeart/2005/8/layout/radial5"/>
    <dgm:cxn modelId="{0CF3B47B-500E-4C4F-9E9D-EFF713A3E000}" type="presParOf" srcId="{AD47D5A1-A676-4ED5-8DB1-006526A4E25C}" destId="{DBDAC11E-B0C1-4707-BAF8-98094BB869D6}" srcOrd="4" destOrd="0" presId="urn:microsoft.com/office/officeart/2005/8/layout/radial5"/>
    <dgm:cxn modelId="{578D6E60-0449-4C62-8BF2-C1E89E1FBA81}" type="presParOf" srcId="{AD47D5A1-A676-4ED5-8DB1-006526A4E25C}" destId="{E83BACD1-8EE8-41DD-AE53-AA9388D58B1F}" srcOrd="5" destOrd="0" presId="urn:microsoft.com/office/officeart/2005/8/layout/radial5"/>
    <dgm:cxn modelId="{B1256029-13B1-4020-809B-20DD42A0D8DB}" type="presParOf" srcId="{E83BACD1-8EE8-41DD-AE53-AA9388D58B1F}" destId="{D20DF9EB-794F-46BA-949B-F1B66A8B9965}" srcOrd="0" destOrd="0" presId="urn:microsoft.com/office/officeart/2005/8/layout/radial5"/>
    <dgm:cxn modelId="{B2FA9B25-B71A-47C6-950C-4D40F08FF1FA}" type="presParOf" srcId="{AD47D5A1-A676-4ED5-8DB1-006526A4E25C}" destId="{1FA654DE-AD14-46B6-89DA-80187CC30CEA}" srcOrd="6" destOrd="0" presId="urn:microsoft.com/office/officeart/2005/8/layout/radial5"/>
    <dgm:cxn modelId="{B8A06C97-20F5-4585-92DB-489710E53DEE}" type="presParOf" srcId="{AD47D5A1-A676-4ED5-8DB1-006526A4E25C}" destId="{9BC131A0-46D1-4CB6-B688-40FC26C59A70}" srcOrd="7" destOrd="0" presId="urn:microsoft.com/office/officeart/2005/8/layout/radial5"/>
    <dgm:cxn modelId="{0581820A-FEA1-4893-99BC-B036BC5F42FC}" type="presParOf" srcId="{9BC131A0-46D1-4CB6-B688-40FC26C59A70}" destId="{C86375AC-40B9-4A3D-A81C-3796149BD32E}" srcOrd="0" destOrd="0" presId="urn:microsoft.com/office/officeart/2005/8/layout/radial5"/>
    <dgm:cxn modelId="{8F2DAFE0-6FF2-46BA-B9BE-5FB51891C6ED}" type="presParOf" srcId="{AD47D5A1-A676-4ED5-8DB1-006526A4E25C}" destId="{F42603A0-D501-4C7E-8725-3BD96724F611}" srcOrd="8" destOrd="0" presId="urn:microsoft.com/office/officeart/2005/8/layout/radial5"/>
    <dgm:cxn modelId="{244AEA14-F825-4602-B59A-5C6FE7EB4267}" type="presParOf" srcId="{AD47D5A1-A676-4ED5-8DB1-006526A4E25C}" destId="{E4E05DD1-B65D-4C6D-8FCC-AA36D38BBEC9}" srcOrd="9" destOrd="0" presId="urn:microsoft.com/office/officeart/2005/8/layout/radial5"/>
    <dgm:cxn modelId="{814DA7CE-5C26-4816-A62B-1007AF0329D0}" type="presParOf" srcId="{E4E05DD1-B65D-4C6D-8FCC-AA36D38BBEC9}" destId="{B995CC02-5668-4575-B144-91E13E0A99DA}" srcOrd="0" destOrd="0" presId="urn:microsoft.com/office/officeart/2005/8/layout/radial5"/>
    <dgm:cxn modelId="{2409A801-4FBA-4B18-A65E-92BE8C57606E}" type="presParOf" srcId="{AD47D5A1-A676-4ED5-8DB1-006526A4E25C}" destId="{714EFDC0-B3C9-45E8-B008-F768497FDF88}" srcOrd="10" destOrd="0" presId="urn:microsoft.com/office/officeart/2005/8/layout/radial5"/>
    <dgm:cxn modelId="{EF7FAF58-9ACE-429C-AAD7-92FC987029EE}" type="presParOf" srcId="{AD47D5A1-A676-4ED5-8DB1-006526A4E25C}" destId="{D5AC7C50-A210-4720-88C6-4DB28E38B16C}" srcOrd="11" destOrd="0" presId="urn:microsoft.com/office/officeart/2005/8/layout/radial5"/>
    <dgm:cxn modelId="{D189F044-BB46-4677-B1FF-F54D0CBA19CE}" type="presParOf" srcId="{D5AC7C50-A210-4720-88C6-4DB28E38B16C}" destId="{21380EE3-FBDC-4D6C-B886-B84D5D43CC78}" srcOrd="0" destOrd="0" presId="urn:microsoft.com/office/officeart/2005/8/layout/radial5"/>
    <dgm:cxn modelId="{55D82795-445E-41D2-AA0A-1B04E4BF64C6}" type="presParOf" srcId="{AD47D5A1-A676-4ED5-8DB1-006526A4E25C}" destId="{DAE43800-4A59-4009-9BAA-DFD31B861579}" srcOrd="12" destOrd="0" presId="urn:microsoft.com/office/officeart/2005/8/layout/radial5"/>
    <dgm:cxn modelId="{CAC30411-AB31-4652-A02E-E6CFB35DDADA}" type="presParOf" srcId="{AD47D5A1-A676-4ED5-8DB1-006526A4E25C}" destId="{0EB8860C-1A84-4751-AA00-E5968850FF9B}" srcOrd="13" destOrd="0" presId="urn:microsoft.com/office/officeart/2005/8/layout/radial5"/>
    <dgm:cxn modelId="{437EBFCD-CB68-47AD-A9CB-7F79F6A96307}" type="presParOf" srcId="{0EB8860C-1A84-4751-AA00-E5968850FF9B}" destId="{E9F74D22-EC61-4209-A38E-2BF73A6F4A86}" srcOrd="0" destOrd="0" presId="urn:microsoft.com/office/officeart/2005/8/layout/radial5"/>
    <dgm:cxn modelId="{B54832BE-58E4-483D-93E5-D55667E9FAAB}" type="presParOf" srcId="{AD47D5A1-A676-4ED5-8DB1-006526A4E25C}" destId="{04AB3AB4-6F22-4ADB-B2B1-4BA3636AD83B}" srcOrd="14" destOrd="0" presId="urn:microsoft.com/office/officeart/2005/8/layout/radial5"/>
    <dgm:cxn modelId="{6DA0506E-A484-4CA6-BA92-EB35AF109560}" type="presParOf" srcId="{AD47D5A1-A676-4ED5-8DB1-006526A4E25C}" destId="{AF176F72-9EE1-47A7-9BAE-7A85962F17D4}" srcOrd="15" destOrd="0" presId="urn:microsoft.com/office/officeart/2005/8/layout/radial5"/>
    <dgm:cxn modelId="{D722A841-EB6B-43E6-93AF-9CEA9F9AE2B6}" type="presParOf" srcId="{AF176F72-9EE1-47A7-9BAE-7A85962F17D4}" destId="{E8C5A44F-773C-4A30-B8EE-02E8BDA45984}" srcOrd="0" destOrd="0" presId="urn:microsoft.com/office/officeart/2005/8/layout/radial5"/>
    <dgm:cxn modelId="{4D8F9519-86F3-41CB-82FB-27C1BA60E5E7}" type="presParOf" srcId="{AD47D5A1-A676-4ED5-8DB1-006526A4E25C}" destId="{A26156B0-01D0-43A7-B10B-B1345F5D79F7}" srcOrd="16" destOrd="0" presId="urn:microsoft.com/office/officeart/2005/8/layout/radial5"/>
    <dgm:cxn modelId="{825CD9EF-D839-4B01-AED8-38F5C749155A}" type="presParOf" srcId="{AD47D5A1-A676-4ED5-8DB1-006526A4E25C}" destId="{BE1B5FB7-D44F-429C-94CB-61EF97B0A9EF}" srcOrd="17" destOrd="0" presId="urn:microsoft.com/office/officeart/2005/8/layout/radial5"/>
    <dgm:cxn modelId="{DE695D04-4A79-4139-B3A7-AD3C403878B3}" type="presParOf" srcId="{BE1B5FB7-D44F-429C-94CB-61EF97B0A9EF}" destId="{F1FE232E-57ED-4637-B048-2DE2F268EC14}" srcOrd="0" destOrd="0" presId="urn:microsoft.com/office/officeart/2005/8/layout/radial5"/>
    <dgm:cxn modelId="{1D5FD9FC-1F1B-4366-BE6A-7740F9378217}" type="presParOf" srcId="{AD47D5A1-A676-4ED5-8DB1-006526A4E25C}" destId="{145DF792-B7CB-41FA-9000-DAC0E14657ED}" srcOrd="18" destOrd="0" presId="urn:microsoft.com/office/officeart/2005/8/layout/radial5"/>
    <dgm:cxn modelId="{3F1F45C1-F728-49F6-B541-4CD436BF0819}" type="presParOf" srcId="{AD47D5A1-A676-4ED5-8DB1-006526A4E25C}" destId="{8EF50402-10A3-4AA4-8245-252FA461A9E2}" srcOrd="19" destOrd="0" presId="urn:microsoft.com/office/officeart/2005/8/layout/radial5"/>
    <dgm:cxn modelId="{901DE480-C183-44C4-8D07-87149000E475}" type="presParOf" srcId="{8EF50402-10A3-4AA4-8245-252FA461A9E2}" destId="{6D5F1FA4-BA9A-42CC-9D4C-2C71CD7D2BE5}" srcOrd="0" destOrd="0" presId="urn:microsoft.com/office/officeart/2005/8/layout/radial5"/>
    <dgm:cxn modelId="{CA99ABEF-9478-4098-AD9F-04984CC3873C}" type="presParOf" srcId="{AD47D5A1-A676-4ED5-8DB1-006526A4E25C}" destId="{8D23CD67-C4E2-4FD2-BFA3-8DE15A573D81}" srcOrd="20" destOrd="0" presId="urn:microsoft.com/office/officeart/2005/8/layout/radial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242051-79DA-4B0E-852A-4F7635DEF919}" type="doc">
      <dgm:prSet loTypeId="urn:microsoft.com/office/officeart/2005/8/layout/radial5" loCatId="relationship" qsTypeId="urn:microsoft.com/office/officeart/2005/8/quickstyle/simple4" qsCatId="simple" csTypeId="urn:microsoft.com/office/officeart/2005/8/colors/accent1_2" csCatId="accent1" phldr="1"/>
      <dgm:spPr/>
      <dgm:t>
        <a:bodyPr/>
        <a:lstStyle/>
        <a:p>
          <a:endParaRPr lang="tr-TR"/>
        </a:p>
      </dgm:t>
    </dgm:pt>
    <dgm:pt modelId="{F443D291-893F-4204-B454-2B59CAFB1892}">
      <dgm:prSet phldrT="[Metin]" custT="1"/>
      <dgm:spPr/>
      <dgm:t>
        <a:bodyPr/>
        <a:lstStyle/>
        <a:p>
          <a:r>
            <a:rPr lang="tr-TR" sz="1400" dirty="0" err="1" smtClean="0">
              <a:latin typeface="Georgia" panose="02040502050405020303" pitchFamily="18" charset="0"/>
            </a:rPr>
            <a:t>APIs</a:t>
          </a:r>
          <a:endParaRPr lang="tr-TR" sz="1400" dirty="0">
            <a:latin typeface="Georgia" panose="02040502050405020303" pitchFamily="18" charset="0"/>
          </a:endParaRPr>
        </a:p>
      </dgm:t>
    </dgm:pt>
    <dgm:pt modelId="{527DA8A5-27E5-4508-A1E7-024A62F3C07C}" type="parTrans" cxnId="{F0612546-BEAB-493D-80E1-5E758C9DDDD8}">
      <dgm:prSet/>
      <dgm:spPr/>
      <dgm:t>
        <a:bodyPr/>
        <a:lstStyle/>
        <a:p>
          <a:endParaRPr lang="tr-TR" sz="1100"/>
        </a:p>
      </dgm:t>
    </dgm:pt>
    <dgm:pt modelId="{CB61D703-E8F9-4F0D-B224-D9D612F87150}" type="sibTrans" cxnId="{F0612546-BEAB-493D-80E1-5E758C9DDDD8}">
      <dgm:prSet/>
      <dgm:spPr/>
      <dgm:t>
        <a:bodyPr/>
        <a:lstStyle/>
        <a:p>
          <a:endParaRPr lang="tr-TR" sz="1100"/>
        </a:p>
      </dgm:t>
    </dgm:pt>
    <dgm:pt modelId="{3B9FD353-25C0-458D-98DB-A0015E69F2D6}">
      <dgm:prSet phldrT="[Metin]" custT="1"/>
      <dgm:spPr/>
      <dgm:t>
        <a:bodyPr/>
        <a:lstStyle/>
        <a:p>
          <a:r>
            <a:rPr lang="tr-TR" sz="1100" dirty="0" err="1" smtClean="0">
              <a:latin typeface="Georgia" panose="02040502050405020303" pitchFamily="18" charset="0"/>
            </a:rPr>
            <a:t>Core</a:t>
          </a:r>
          <a:endParaRPr lang="tr-TR" sz="1100" dirty="0" smtClean="0">
            <a:latin typeface="Georgia" panose="02040502050405020303" pitchFamily="18" charset="0"/>
          </a:endParaRPr>
        </a:p>
      </dgm:t>
    </dgm:pt>
    <dgm:pt modelId="{50B5FF22-DB46-4D96-8BD1-052A79BEC7C7}" type="parTrans" cxnId="{AC1756F2-AF3A-436D-868A-33A4A7AB7A7F}">
      <dgm:prSet/>
      <dgm:spPr/>
      <dgm:t>
        <a:bodyPr/>
        <a:lstStyle/>
        <a:p>
          <a:endParaRPr lang="en-US"/>
        </a:p>
      </dgm:t>
    </dgm:pt>
    <dgm:pt modelId="{CB738992-F550-497A-B6BC-B5490A328781}" type="sibTrans" cxnId="{AC1756F2-AF3A-436D-868A-33A4A7AB7A7F}">
      <dgm:prSet/>
      <dgm:spPr/>
      <dgm:t>
        <a:bodyPr/>
        <a:lstStyle/>
        <a:p>
          <a:endParaRPr lang="en-US"/>
        </a:p>
      </dgm:t>
    </dgm:pt>
    <dgm:pt modelId="{6C7119A9-D48B-4732-9D6D-B5D403458681}">
      <dgm:prSet phldrT="[Metin]" custT="1"/>
      <dgm:spPr/>
      <dgm:t>
        <a:bodyPr/>
        <a:lstStyle/>
        <a:p>
          <a:r>
            <a:rPr lang="tr-TR" sz="1100" dirty="0" err="1" smtClean="0">
              <a:latin typeface="Georgia" panose="02040502050405020303" pitchFamily="18" charset="0"/>
            </a:rPr>
            <a:t>Common</a:t>
          </a:r>
          <a:endParaRPr lang="tr-TR" sz="1100" dirty="0" smtClean="0">
            <a:latin typeface="Georgia" panose="02040502050405020303" pitchFamily="18" charset="0"/>
          </a:endParaRPr>
        </a:p>
      </dgm:t>
    </dgm:pt>
    <dgm:pt modelId="{84EF00C1-FB69-4A17-A959-1F2CF59F254E}" type="parTrans" cxnId="{57A64FCB-9AFE-42E5-9926-5FB42795EE00}">
      <dgm:prSet/>
      <dgm:spPr/>
      <dgm:t>
        <a:bodyPr/>
        <a:lstStyle/>
        <a:p>
          <a:endParaRPr lang="en-US"/>
        </a:p>
      </dgm:t>
    </dgm:pt>
    <dgm:pt modelId="{4562F870-20CA-43CC-9924-A9C8DD4780B2}" type="sibTrans" cxnId="{57A64FCB-9AFE-42E5-9926-5FB42795EE00}">
      <dgm:prSet/>
      <dgm:spPr/>
    </dgm:pt>
    <dgm:pt modelId="{C3050746-960B-4A9B-A934-F107E85AC88A}">
      <dgm:prSet phldrT="[Metin]" custT="1"/>
      <dgm:spPr/>
      <dgm:t>
        <a:bodyPr/>
        <a:lstStyle/>
        <a:p>
          <a:r>
            <a:rPr lang="tr-TR" sz="1100" dirty="0" smtClean="0">
              <a:latin typeface="Georgia" panose="02040502050405020303" pitchFamily="18" charset="0"/>
            </a:rPr>
            <a:t>Component</a:t>
          </a:r>
        </a:p>
      </dgm:t>
    </dgm:pt>
    <dgm:pt modelId="{0FE2C73B-42E5-4481-8BDB-789C66BA3B2F}" type="parTrans" cxnId="{49D542F4-BDE5-45BA-8E2E-74E462A1FBB7}">
      <dgm:prSet/>
      <dgm:spPr/>
      <dgm:t>
        <a:bodyPr/>
        <a:lstStyle/>
        <a:p>
          <a:endParaRPr lang="en-US"/>
        </a:p>
      </dgm:t>
    </dgm:pt>
    <dgm:pt modelId="{994E1D1C-3401-480D-992C-D82ED5074DA1}" type="sibTrans" cxnId="{49D542F4-BDE5-45BA-8E2E-74E462A1FBB7}">
      <dgm:prSet/>
      <dgm:spPr/>
    </dgm:pt>
    <dgm:pt modelId="{A035713E-CBA3-4B0F-B76D-ECF055F545FE}">
      <dgm:prSet phldrT="[Metin]" custT="1"/>
      <dgm:spPr/>
      <dgm:t>
        <a:bodyPr/>
        <a:lstStyle/>
        <a:p>
          <a:r>
            <a:rPr lang="tr-TR" sz="1100" dirty="0" err="1" smtClean="0">
              <a:latin typeface="Georgia" panose="02040502050405020303" pitchFamily="18" charset="0"/>
            </a:rPr>
            <a:t>Theme</a:t>
          </a:r>
          <a:endParaRPr lang="tr-TR" sz="1100" dirty="0" smtClean="0">
            <a:latin typeface="Georgia" panose="02040502050405020303" pitchFamily="18" charset="0"/>
          </a:endParaRPr>
        </a:p>
      </dgm:t>
    </dgm:pt>
    <dgm:pt modelId="{DA23A14C-A2C0-46E2-A4CA-F162B4CBCE47}" type="parTrans" cxnId="{673F9E27-A9DE-454C-950E-3A1809E80D55}">
      <dgm:prSet/>
      <dgm:spPr/>
      <dgm:t>
        <a:bodyPr/>
        <a:lstStyle/>
        <a:p>
          <a:endParaRPr lang="en-US"/>
        </a:p>
      </dgm:t>
    </dgm:pt>
    <dgm:pt modelId="{C7E17959-00AE-4227-98A4-8FA623977B6F}" type="sibTrans" cxnId="{673F9E27-A9DE-454C-950E-3A1809E80D55}">
      <dgm:prSet/>
      <dgm:spPr/>
    </dgm:pt>
    <dgm:pt modelId="{8FEE26FD-680A-4877-A719-4B97519BACA1}">
      <dgm:prSet phldrT="[Metin]" custT="1"/>
      <dgm:spPr/>
      <dgm:t>
        <a:bodyPr/>
        <a:lstStyle/>
        <a:p>
          <a:r>
            <a:rPr lang="tr-TR" sz="1100" dirty="0" smtClean="0">
              <a:latin typeface="Georgia" panose="02040502050405020303" pitchFamily="18" charset="0"/>
            </a:rPr>
            <a:t>Security</a:t>
          </a:r>
        </a:p>
      </dgm:t>
    </dgm:pt>
    <dgm:pt modelId="{0DCB4192-3465-4A35-A78A-BDE8CE40BB21}" type="parTrans" cxnId="{A51388F5-3BAF-4FB5-AD2D-1B69A2C2D15A}">
      <dgm:prSet/>
      <dgm:spPr/>
      <dgm:t>
        <a:bodyPr/>
        <a:lstStyle/>
        <a:p>
          <a:endParaRPr lang="en-US"/>
        </a:p>
      </dgm:t>
    </dgm:pt>
    <dgm:pt modelId="{EAAB1B8C-D901-4286-853B-B1C0B10A0FD4}" type="sibTrans" cxnId="{A51388F5-3BAF-4FB5-AD2D-1B69A2C2D15A}">
      <dgm:prSet/>
      <dgm:spPr/>
    </dgm:pt>
    <dgm:pt modelId="{BF1C1C6A-45C0-4657-B6FA-E8F99630D8DB}">
      <dgm:prSet phldrT="[Metin]" custT="1"/>
      <dgm:spPr/>
      <dgm:t>
        <a:bodyPr/>
        <a:lstStyle/>
        <a:p>
          <a:r>
            <a:rPr lang="tr-TR" sz="1100" dirty="0" smtClean="0">
              <a:latin typeface="Georgia" panose="02040502050405020303" pitchFamily="18" charset="0"/>
            </a:rPr>
            <a:t>Report</a:t>
          </a:r>
        </a:p>
      </dgm:t>
    </dgm:pt>
    <dgm:pt modelId="{8D044191-07F8-48F9-A5D6-11C40BDEBEE4}" type="parTrans" cxnId="{0CA81411-4E68-444A-B36B-644363F84F45}">
      <dgm:prSet/>
      <dgm:spPr/>
      <dgm:t>
        <a:bodyPr/>
        <a:lstStyle/>
        <a:p>
          <a:endParaRPr lang="en-US"/>
        </a:p>
      </dgm:t>
    </dgm:pt>
    <dgm:pt modelId="{ED22A825-5EF5-4439-87D6-D392A6A972E9}" type="sibTrans" cxnId="{0CA81411-4E68-444A-B36B-644363F84F45}">
      <dgm:prSet/>
      <dgm:spPr/>
    </dgm:pt>
    <dgm:pt modelId="{07DFA323-C240-4526-BDAB-BE43FD97AC28}">
      <dgm:prSet phldrT="[Metin]" custT="1"/>
      <dgm:spPr/>
      <dgm:t>
        <a:bodyPr/>
        <a:lstStyle/>
        <a:p>
          <a:r>
            <a:rPr lang="tr-TR" sz="1100" dirty="0" smtClean="0">
              <a:latin typeface="Georgia" panose="02040502050405020303" pitchFamily="18" charset="0"/>
            </a:rPr>
            <a:t>Notification</a:t>
          </a:r>
        </a:p>
      </dgm:t>
    </dgm:pt>
    <dgm:pt modelId="{593AB614-076B-41A9-B820-0EFBE723769A}" type="parTrans" cxnId="{5CE85591-6218-46E9-8B06-2E0D5C5E1956}">
      <dgm:prSet/>
      <dgm:spPr/>
      <dgm:t>
        <a:bodyPr/>
        <a:lstStyle/>
        <a:p>
          <a:endParaRPr lang="en-US"/>
        </a:p>
      </dgm:t>
    </dgm:pt>
    <dgm:pt modelId="{994A32F1-D08B-4308-BC22-F9E1FA292AD0}" type="sibTrans" cxnId="{5CE85591-6218-46E9-8B06-2E0D5C5E1956}">
      <dgm:prSet/>
      <dgm:spPr/>
    </dgm:pt>
    <dgm:pt modelId="{AD47D5A1-A676-4ED5-8DB1-006526A4E25C}" type="pres">
      <dgm:prSet presAssocID="{83242051-79DA-4B0E-852A-4F7635DEF919}" presName="Name0" presStyleCnt="0">
        <dgm:presLayoutVars>
          <dgm:chMax val="1"/>
          <dgm:dir/>
          <dgm:animLvl val="ctr"/>
          <dgm:resizeHandles val="exact"/>
        </dgm:presLayoutVars>
      </dgm:prSet>
      <dgm:spPr/>
      <dgm:t>
        <a:bodyPr/>
        <a:lstStyle/>
        <a:p>
          <a:endParaRPr lang="tr-TR"/>
        </a:p>
      </dgm:t>
    </dgm:pt>
    <dgm:pt modelId="{23328D48-1655-48EC-80D5-052B37F9D76D}" type="pres">
      <dgm:prSet presAssocID="{F443D291-893F-4204-B454-2B59CAFB1892}" presName="centerShape" presStyleLbl="node0" presStyleIdx="0" presStyleCnt="1"/>
      <dgm:spPr/>
      <dgm:t>
        <a:bodyPr/>
        <a:lstStyle/>
        <a:p>
          <a:endParaRPr lang="tr-TR"/>
        </a:p>
      </dgm:t>
    </dgm:pt>
    <dgm:pt modelId="{1A437F7D-5790-4FE9-B4E8-22D9B6D6B065}" type="pres">
      <dgm:prSet presAssocID="{50B5FF22-DB46-4D96-8BD1-052A79BEC7C7}" presName="parTrans" presStyleLbl="sibTrans2D1" presStyleIdx="0" presStyleCnt="7"/>
      <dgm:spPr/>
      <dgm:t>
        <a:bodyPr/>
        <a:lstStyle/>
        <a:p>
          <a:endParaRPr lang="en-US"/>
        </a:p>
      </dgm:t>
    </dgm:pt>
    <dgm:pt modelId="{23E75BE4-29FA-44A2-9373-B87B9C1272A8}" type="pres">
      <dgm:prSet presAssocID="{50B5FF22-DB46-4D96-8BD1-052A79BEC7C7}" presName="connectorText" presStyleLbl="sibTrans2D1" presStyleIdx="0" presStyleCnt="7"/>
      <dgm:spPr/>
      <dgm:t>
        <a:bodyPr/>
        <a:lstStyle/>
        <a:p>
          <a:endParaRPr lang="en-US"/>
        </a:p>
      </dgm:t>
    </dgm:pt>
    <dgm:pt modelId="{FFDC87BC-D9C2-47AB-AD44-F22D15EA8C78}" type="pres">
      <dgm:prSet presAssocID="{3B9FD353-25C0-458D-98DB-A0015E69F2D6}" presName="node" presStyleLbl="node1" presStyleIdx="0" presStyleCnt="7">
        <dgm:presLayoutVars>
          <dgm:bulletEnabled val="1"/>
        </dgm:presLayoutVars>
      </dgm:prSet>
      <dgm:spPr/>
      <dgm:t>
        <a:bodyPr/>
        <a:lstStyle/>
        <a:p>
          <a:endParaRPr lang="en-US"/>
        </a:p>
      </dgm:t>
    </dgm:pt>
    <dgm:pt modelId="{899DFD4F-1540-4E6D-9B26-14BFA9E66FE2}" type="pres">
      <dgm:prSet presAssocID="{84EF00C1-FB69-4A17-A959-1F2CF59F254E}" presName="parTrans" presStyleLbl="sibTrans2D1" presStyleIdx="1" presStyleCnt="7"/>
      <dgm:spPr/>
      <dgm:t>
        <a:bodyPr/>
        <a:lstStyle/>
        <a:p>
          <a:endParaRPr lang="en-US"/>
        </a:p>
      </dgm:t>
    </dgm:pt>
    <dgm:pt modelId="{097ADB8E-6D48-418C-B7D9-DAF396070342}" type="pres">
      <dgm:prSet presAssocID="{84EF00C1-FB69-4A17-A959-1F2CF59F254E}" presName="connectorText" presStyleLbl="sibTrans2D1" presStyleIdx="1" presStyleCnt="7"/>
      <dgm:spPr/>
      <dgm:t>
        <a:bodyPr/>
        <a:lstStyle/>
        <a:p>
          <a:endParaRPr lang="en-US"/>
        </a:p>
      </dgm:t>
    </dgm:pt>
    <dgm:pt modelId="{1AC95B33-563E-4038-BF0E-553D00B9275D}" type="pres">
      <dgm:prSet presAssocID="{6C7119A9-D48B-4732-9D6D-B5D403458681}" presName="node" presStyleLbl="node1" presStyleIdx="1" presStyleCnt="7">
        <dgm:presLayoutVars>
          <dgm:bulletEnabled val="1"/>
        </dgm:presLayoutVars>
      </dgm:prSet>
      <dgm:spPr/>
      <dgm:t>
        <a:bodyPr/>
        <a:lstStyle/>
        <a:p>
          <a:endParaRPr lang="en-US"/>
        </a:p>
      </dgm:t>
    </dgm:pt>
    <dgm:pt modelId="{D6DFDF17-6D83-4CCC-A4D3-290F156DB1AC}" type="pres">
      <dgm:prSet presAssocID="{0FE2C73B-42E5-4481-8BDB-789C66BA3B2F}" presName="parTrans" presStyleLbl="sibTrans2D1" presStyleIdx="2" presStyleCnt="7"/>
      <dgm:spPr/>
      <dgm:t>
        <a:bodyPr/>
        <a:lstStyle/>
        <a:p>
          <a:endParaRPr lang="en-US"/>
        </a:p>
      </dgm:t>
    </dgm:pt>
    <dgm:pt modelId="{F7008405-904D-4C59-B8F5-C4282CC7DB0D}" type="pres">
      <dgm:prSet presAssocID="{0FE2C73B-42E5-4481-8BDB-789C66BA3B2F}" presName="connectorText" presStyleLbl="sibTrans2D1" presStyleIdx="2" presStyleCnt="7"/>
      <dgm:spPr/>
      <dgm:t>
        <a:bodyPr/>
        <a:lstStyle/>
        <a:p>
          <a:endParaRPr lang="en-US"/>
        </a:p>
      </dgm:t>
    </dgm:pt>
    <dgm:pt modelId="{DD3B7133-7537-404E-B1F9-6B19AF819ECB}" type="pres">
      <dgm:prSet presAssocID="{C3050746-960B-4A9B-A934-F107E85AC88A}" presName="node" presStyleLbl="node1" presStyleIdx="2" presStyleCnt="7">
        <dgm:presLayoutVars>
          <dgm:bulletEnabled val="1"/>
        </dgm:presLayoutVars>
      </dgm:prSet>
      <dgm:spPr/>
      <dgm:t>
        <a:bodyPr/>
        <a:lstStyle/>
        <a:p>
          <a:endParaRPr lang="en-US"/>
        </a:p>
      </dgm:t>
    </dgm:pt>
    <dgm:pt modelId="{7A0A7394-7FBF-4FE8-8859-994B17F00EA6}" type="pres">
      <dgm:prSet presAssocID="{0DCB4192-3465-4A35-A78A-BDE8CE40BB21}" presName="parTrans" presStyleLbl="sibTrans2D1" presStyleIdx="3" presStyleCnt="7"/>
      <dgm:spPr/>
      <dgm:t>
        <a:bodyPr/>
        <a:lstStyle/>
        <a:p>
          <a:endParaRPr lang="en-US"/>
        </a:p>
      </dgm:t>
    </dgm:pt>
    <dgm:pt modelId="{1F624144-CC9A-4B94-B855-5F6B031FAA7F}" type="pres">
      <dgm:prSet presAssocID="{0DCB4192-3465-4A35-A78A-BDE8CE40BB21}" presName="connectorText" presStyleLbl="sibTrans2D1" presStyleIdx="3" presStyleCnt="7"/>
      <dgm:spPr/>
      <dgm:t>
        <a:bodyPr/>
        <a:lstStyle/>
        <a:p>
          <a:endParaRPr lang="en-US"/>
        </a:p>
      </dgm:t>
    </dgm:pt>
    <dgm:pt modelId="{1519223C-FB48-4803-82C6-35A3DA3D2E06}" type="pres">
      <dgm:prSet presAssocID="{8FEE26FD-680A-4877-A719-4B97519BACA1}" presName="node" presStyleLbl="node1" presStyleIdx="3" presStyleCnt="7">
        <dgm:presLayoutVars>
          <dgm:bulletEnabled val="1"/>
        </dgm:presLayoutVars>
      </dgm:prSet>
      <dgm:spPr/>
      <dgm:t>
        <a:bodyPr/>
        <a:lstStyle/>
        <a:p>
          <a:endParaRPr lang="en-US"/>
        </a:p>
      </dgm:t>
    </dgm:pt>
    <dgm:pt modelId="{82850EE8-CA96-44D6-9D9A-B08AF5FFC865}" type="pres">
      <dgm:prSet presAssocID="{8D044191-07F8-48F9-A5D6-11C40BDEBEE4}" presName="parTrans" presStyleLbl="sibTrans2D1" presStyleIdx="4" presStyleCnt="7"/>
      <dgm:spPr/>
      <dgm:t>
        <a:bodyPr/>
        <a:lstStyle/>
        <a:p>
          <a:endParaRPr lang="en-US"/>
        </a:p>
      </dgm:t>
    </dgm:pt>
    <dgm:pt modelId="{687E71D5-F53E-4E73-829B-48988814622A}" type="pres">
      <dgm:prSet presAssocID="{8D044191-07F8-48F9-A5D6-11C40BDEBEE4}" presName="connectorText" presStyleLbl="sibTrans2D1" presStyleIdx="4" presStyleCnt="7"/>
      <dgm:spPr/>
      <dgm:t>
        <a:bodyPr/>
        <a:lstStyle/>
        <a:p>
          <a:endParaRPr lang="en-US"/>
        </a:p>
      </dgm:t>
    </dgm:pt>
    <dgm:pt modelId="{FAA6AA33-F1B1-47A0-A473-7513A91C5FD6}" type="pres">
      <dgm:prSet presAssocID="{BF1C1C6A-45C0-4657-B6FA-E8F99630D8DB}" presName="node" presStyleLbl="node1" presStyleIdx="4" presStyleCnt="7">
        <dgm:presLayoutVars>
          <dgm:bulletEnabled val="1"/>
        </dgm:presLayoutVars>
      </dgm:prSet>
      <dgm:spPr/>
      <dgm:t>
        <a:bodyPr/>
        <a:lstStyle/>
        <a:p>
          <a:endParaRPr lang="en-US"/>
        </a:p>
      </dgm:t>
    </dgm:pt>
    <dgm:pt modelId="{30F8CEA4-685D-4F6A-838C-712AD9F9C81B}" type="pres">
      <dgm:prSet presAssocID="{593AB614-076B-41A9-B820-0EFBE723769A}" presName="parTrans" presStyleLbl="sibTrans2D1" presStyleIdx="5" presStyleCnt="7"/>
      <dgm:spPr/>
      <dgm:t>
        <a:bodyPr/>
        <a:lstStyle/>
        <a:p>
          <a:endParaRPr lang="en-US"/>
        </a:p>
      </dgm:t>
    </dgm:pt>
    <dgm:pt modelId="{8FE6E4E3-D295-4D06-B829-CAAF72156D67}" type="pres">
      <dgm:prSet presAssocID="{593AB614-076B-41A9-B820-0EFBE723769A}" presName="connectorText" presStyleLbl="sibTrans2D1" presStyleIdx="5" presStyleCnt="7"/>
      <dgm:spPr/>
      <dgm:t>
        <a:bodyPr/>
        <a:lstStyle/>
        <a:p>
          <a:endParaRPr lang="en-US"/>
        </a:p>
      </dgm:t>
    </dgm:pt>
    <dgm:pt modelId="{180DA9A5-3BA8-4ED4-8F11-79C4A50BEC0E}" type="pres">
      <dgm:prSet presAssocID="{07DFA323-C240-4526-BDAB-BE43FD97AC28}" presName="node" presStyleLbl="node1" presStyleIdx="5" presStyleCnt="7">
        <dgm:presLayoutVars>
          <dgm:bulletEnabled val="1"/>
        </dgm:presLayoutVars>
      </dgm:prSet>
      <dgm:spPr/>
      <dgm:t>
        <a:bodyPr/>
        <a:lstStyle/>
        <a:p>
          <a:endParaRPr lang="en-US"/>
        </a:p>
      </dgm:t>
    </dgm:pt>
    <dgm:pt modelId="{4F27A1C2-79DC-4476-B19E-6A9539EF529E}" type="pres">
      <dgm:prSet presAssocID="{DA23A14C-A2C0-46E2-A4CA-F162B4CBCE47}" presName="parTrans" presStyleLbl="sibTrans2D1" presStyleIdx="6" presStyleCnt="7"/>
      <dgm:spPr/>
      <dgm:t>
        <a:bodyPr/>
        <a:lstStyle/>
        <a:p>
          <a:endParaRPr lang="en-US"/>
        </a:p>
      </dgm:t>
    </dgm:pt>
    <dgm:pt modelId="{EEED794E-789C-4A79-8817-130FB838DE0A}" type="pres">
      <dgm:prSet presAssocID="{DA23A14C-A2C0-46E2-A4CA-F162B4CBCE47}" presName="connectorText" presStyleLbl="sibTrans2D1" presStyleIdx="6" presStyleCnt="7"/>
      <dgm:spPr/>
      <dgm:t>
        <a:bodyPr/>
        <a:lstStyle/>
        <a:p>
          <a:endParaRPr lang="en-US"/>
        </a:p>
      </dgm:t>
    </dgm:pt>
    <dgm:pt modelId="{9DE00313-FEBD-43A8-96FA-3258E0432893}" type="pres">
      <dgm:prSet presAssocID="{A035713E-CBA3-4B0F-B76D-ECF055F545FE}" presName="node" presStyleLbl="node1" presStyleIdx="6" presStyleCnt="7">
        <dgm:presLayoutVars>
          <dgm:bulletEnabled val="1"/>
        </dgm:presLayoutVars>
      </dgm:prSet>
      <dgm:spPr/>
      <dgm:t>
        <a:bodyPr/>
        <a:lstStyle/>
        <a:p>
          <a:endParaRPr lang="en-US"/>
        </a:p>
      </dgm:t>
    </dgm:pt>
  </dgm:ptLst>
  <dgm:cxnLst>
    <dgm:cxn modelId="{341808BF-E448-4F67-A36D-14F0D6A54F72}" type="presOf" srcId="{0FE2C73B-42E5-4481-8BDB-789C66BA3B2F}" destId="{D6DFDF17-6D83-4CCC-A4D3-290F156DB1AC}" srcOrd="0" destOrd="0" presId="urn:microsoft.com/office/officeart/2005/8/layout/radial5"/>
    <dgm:cxn modelId="{673F9E27-A9DE-454C-950E-3A1809E80D55}" srcId="{F443D291-893F-4204-B454-2B59CAFB1892}" destId="{A035713E-CBA3-4B0F-B76D-ECF055F545FE}" srcOrd="6" destOrd="0" parTransId="{DA23A14C-A2C0-46E2-A4CA-F162B4CBCE47}" sibTransId="{C7E17959-00AE-4227-98A4-8FA623977B6F}"/>
    <dgm:cxn modelId="{49D542F4-BDE5-45BA-8E2E-74E462A1FBB7}" srcId="{F443D291-893F-4204-B454-2B59CAFB1892}" destId="{C3050746-960B-4A9B-A934-F107E85AC88A}" srcOrd="2" destOrd="0" parTransId="{0FE2C73B-42E5-4481-8BDB-789C66BA3B2F}" sibTransId="{994E1D1C-3401-480D-992C-D82ED5074DA1}"/>
    <dgm:cxn modelId="{74332B4F-5596-4719-BE4C-0C650EE77464}" type="presOf" srcId="{DA23A14C-A2C0-46E2-A4CA-F162B4CBCE47}" destId="{EEED794E-789C-4A79-8817-130FB838DE0A}" srcOrd="1" destOrd="0" presId="urn:microsoft.com/office/officeart/2005/8/layout/radial5"/>
    <dgm:cxn modelId="{E8AAD138-C185-42DB-8D7A-64C97D6FD175}" type="presOf" srcId="{83242051-79DA-4B0E-852A-4F7635DEF919}" destId="{AD47D5A1-A676-4ED5-8DB1-006526A4E25C}" srcOrd="0" destOrd="0" presId="urn:microsoft.com/office/officeart/2005/8/layout/radial5"/>
    <dgm:cxn modelId="{7FD95340-3C90-42CB-9031-2780BCBF57FE}" type="presOf" srcId="{07DFA323-C240-4526-BDAB-BE43FD97AC28}" destId="{180DA9A5-3BA8-4ED4-8F11-79C4A50BEC0E}" srcOrd="0" destOrd="0" presId="urn:microsoft.com/office/officeart/2005/8/layout/radial5"/>
    <dgm:cxn modelId="{FD4B6479-A57E-4BC3-A7AC-5F9DFB8F9985}" type="presOf" srcId="{8D044191-07F8-48F9-A5D6-11C40BDEBEE4}" destId="{687E71D5-F53E-4E73-829B-48988814622A}" srcOrd="1" destOrd="0" presId="urn:microsoft.com/office/officeart/2005/8/layout/radial5"/>
    <dgm:cxn modelId="{8F4E7A97-054A-4A39-8527-D2247C134E60}" type="presOf" srcId="{0DCB4192-3465-4A35-A78A-BDE8CE40BB21}" destId="{7A0A7394-7FBF-4FE8-8859-994B17F00EA6}" srcOrd="0" destOrd="0" presId="urn:microsoft.com/office/officeart/2005/8/layout/radial5"/>
    <dgm:cxn modelId="{15E0B897-41F7-4AB3-B866-DADB7E44CA5B}" type="presOf" srcId="{593AB614-076B-41A9-B820-0EFBE723769A}" destId="{8FE6E4E3-D295-4D06-B829-CAAF72156D67}" srcOrd="1" destOrd="0" presId="urn:microsoft.com/office/officeart/2005/8/layout/radial5"/>
    <dgm:cxn modelId="{0CA81411-4E68-444A-B36B-644363F84F45}" srcId="{F443D291-893F-4204-B454-2B59CAFB1892}" destId="{BF1C1C6A-45C0-4657-B6FA-E8F99630D8DB}" srcOrd="4" destOrd="0" parTransId="{8D044191-07F8-48F9-A5D6-11C40BDEBEE4}" sibTransId="{ED22A825-5EF5-4439-87D6-D392A6A972E9}"/>
    <dgm:cxn modelId="{ED99FE19-9CE7-42E6-B102-C292EAE78855}" type="presOf" srcId="{DA23A14C-A2C0-46E2-A4CA-F162B4CBCE47}" destId="{4F27A1C2-79DC-4476-B19E-6A9539EF529E}" srcOrd="0" destOrd="0" presId="urn:microsoft.com/office/officeart/2005/8/layout/radial5"/>
    <dgm:cxn modelId="{6A237519-E2B6-4B75-B4ED-E2F26B29E3DC}" type="presOf" srcId="{6C7119A9-D48B-4732-9D6D-B5D403458681}" destId="{1AC95B33-563E-4038-BF0E-553D00B9275D}" srcOrd="0" destOrd="0" presId="urn:microsoft.com/office/officeart/2005/8/layout/radial5"/>
    <dgm:cxn modelId="{F8A5026C-1EA5-4AD1-A13B-611F273B1EE4}" type="presOf" srcId="{593AB614-076B-41A9-B820-0EFBE723769A}" destId="{30F8CEA4-685D-4F6A-838C-712AD9F9C81B}" srcOrd="0" destOrd="0" presId="urn:microsoft.com/office/officeart/2005/8/layout/radial5"/>
    <dgm:cxn modelId="{4E5A6ABB-ACC5-4D69-8B7F-6219E6EBB976}" type="presOf" srcId="{3B9FD353-25C0-458D-98DB-A0015E69F2D6}" destId="{FFDC87BC-D9C2-47AB-AD44-F22D15EA8C78}" srcOrd="0" destOrd="0" presId="urn:microsoft.com/office/officeart/2005/8/layout/radial5"/>
    <dgm:cxn modelId="{CAC0EDC1-8169-4DF6-A9E8-4212C939E943}" type="presOf" srcId="{A035713E-CBA3-4B0F-B76D-ECF055F545FE}" destId="{9DE00313-FEBD-43A8-96FA-3258E0432893}" srcOrd="0" destOrd="0" presId="urn:microsoft.com/office/officeart/2005/8/layout/radial5"/>
    <dgm:cxn modelId="{780FCCE1-5107-4605-8011-72198302AB24}" type="presOf" srcId="{0DCB4192-3465-4A35-A78A-BDE8CE40BB21}" destId="{1F624144-CC9A-4B94-B855-5F6B031FAA7F}" srcOrd="1" destOrd="0" presId="urn:microsoft.com/office/officeart/2005/8/layout/radial5"/>
    <dgm:cxn modelId="{0E394D88-AD5B-4032-AA68-32CA0502231E}" type="presOf" srcId="{84EF00C1-FB69-4A17-A959-1F2CF59F254E}" destId="{097ADB8E-6D48-418C-B7D9-DAF396070342}" srcOrd="1" destOrd="0" presId="urn:microsoft.com/office/officeart/2005/8/layout/radial5"/>
    <dgm:cxn modelId="{A51388F5-3BAF-4FB5-AD2D-1B69A2C2D15A}" srcId="{F443D291-893F-4204-B454-2B59CAFB1892}" destId="{8FEE26FD-680A-4877-A719-4B97519BACA1}" srcOrd="3" destOrd="0" parTransId="{0DCB4192-3465-4A35-A78A-BDE8CE40BB21}" sibTransId="{EAAB1B8C-D901-4286-853B-B1C0B10A0FD4}"/>
    <dgm:cxn modelId="{4343E3F1-168F-4827-BD30-0C5835344EC7}" type="presOf" srcId="{8FEE26FD-680A-4877-A719-4B97519BACA1}" destId="{1519223C-FB48-4803-82C6-35A3DA3D2E06}" srcOrd="0" destOrd="0" presId="urn:microsoft.com/office/officeart/2005/8/layout/radial5"/>
    <dgm:cxn modelId="{5CE85591-6218-46E9-8B06-2E0D5C5E1956}" srcId="{F443D291-893F-4204-B454-2B59CAFB1892}" destId="{07DFA323-C240-4526-BDAB-BE43FD97AC28}" srcOrd="5" destOrd="0" parTransId="{593AB614-076B-41A9-B820-0EFBE723769A}" sibTransId="{994A32F1-D08B-4308-BC22-F9E1FA292AD0}"/>
    <dgm:cxn modelId="{F0612546-BEAB-493D-80E1-5E758C9DDDD8}" srcId="{83242051-79DA-4B0E-852A-4F7635DEF919}" destId="{F443D291-893F-4204-B454-2B59CAFB1892}" srcOrd="0" destOrd="0" parTransId="{527DA8A5-27E5-4508-A1E7-024A62F3C07C}" sibTransId="{CB61D703-E8F9-4F0D-B224-D9D612F87150}"/>
    <dgm:cxn modelId="{DD68D2AD-B928-497B-80F6-A023A1CDEF70}" type="presOf" srcId="{BF1C1C6A-45C0-4657-B6FA-E8F99630D8DB}" destId="{FAA6AA33-F1B1-47A0-A473-7513A91C5FD6}" srcOrd="0" destOrd="0" presId="urn:microsoft.com/office/officeart/2005/8/layout/radial5"/>
    <dgm:cxn modelId="{261ED795-CCE3-419F-A196-6DB072AA0FED}" type="presOf" srcId="{8D044191-07F8-48F9-A5D6-11C40BDEBEE4}" destId="{82850EE8-CA96-44D6-9D9A-B08AF5FFC865}" srcOrd="0" destOrd="0" presId="urn:microsoft.com/office/officeart/2005/8/layout/radial5"/>
    <dgm:cxn modelId="{EF49B344-4C1F-46FD-9407-3177323A5B0E}" type="presOf" srcId="{C3050746-960B-4A9B-A934-F107E85AC88A}" destId="{DD3B7133-7537-404E-B1F9-6B19AF819ECB}" srcOrd="0" destOrd="0" presId="urn:microsoft.com/office/officeart/2005/8/layout/radial5"/>
    <dgm:cxn modelId="{81922A7A-C0FA-49EE-BCE8-8BDB12100776}" type="presOf" srcId="{0FE2C73B-42E5-4481-8BDB-789C66BA3B2F}" destId="{F7008405-904D-4C59-B8F5-C4282CC7DB0D}" srcOrd="1" destOrd="0" presId="urn:microsoft.com/office/officeart/2005/8/layout/radial5"/>
    <dgm:cxn modelId="{C0805A44-5AF5-4933-80D2-374D9B0A97EF}" type="presOf" srcId="{50B5FF22-DB46-4D96-8BD1-052A79BEC7C7}" destId="{1A437F7D-5790-4FE9-B4E8-22D9B6D6B065}" srcOrd="0" destOrd="0" presId="urn:microsoft.com/office/officeart/2005/8/layout/radial5"/>
    <dgm:cxn modelId="{04581CC6-7B8D-45BD-9298-6AD8B6DDE092}" type="presOf" srcId="{F443D291-893F-4204-B454-2B59CAFB1892}" destId="{23328D48-1655-48EC-80D5-052B37F9D76D}" srcOrd="0" destOrd="0" presId="urn:microsoft.com/office/officeart/2005/8/layout/radial5"/>
    <dgm:cxn modelId="{57A64FCB-9AFE-42E5-9926-5FB42795EE00}" srcId="{F443D291-893F-4204-B454-2B59CAFB1892}" destId="{6C7119A9-D48B-4732-9D6D-B5D403458681}" srcOrd="1" destOrd="0" parTransId="{84EF00C1-FB69-4A17-A959-1F2CF59F254E}" sibTransId="{4562F870-20CA-43CC-9924-A9C8DD4780B2}"/>
    <dgm:cxn modelId="{FF798D06-BE2D-48D3-9C89-ED8765E8488B}" type="presOf" srcId="{50B5FF22-DB46-4D96-8BD1-052A79BEC7C7}" destId="{23E75BE4-29FA-44A2-9373-B87B9C1272A8}" srcOrd="1" destOrd="0" presId="urn:microsoft.com/office/officeart/2005/8/layout/radial5"/>
    <dgm:cxn modelId="{AC1756F2-AF3A-436D-868A-33A4A7AB7A7F}" srcId="{F443D291-893F-4204-B454-2B59CAFB1892}" destId="{3B9FD353-25C0-458D-98DB-A0015E69F2D6}" srcOrd="0" destOrd="0" parTransId="{50B5FF22-DB46-4D96-8BD1-052A79BEC7C7}" sibTransId="{CB738992-F550-497A-B6BC-B5490A328781}"/>
    <dgm:cxn modelId="{B4EBF5BB-5C97-4A00-B3D0-7EA51B1313AB}" type="presOf" srcId="{84EF00C1-FB69-4A17-A959-1F2CF59F254E}" destId="{899DFD4F-1540-4E6D-9B26-14BFA9E66FE2}" srcOrd="0" destOrd="0" presId="urn:microsoft.com/office/officeart/2005/8/layout/radial5"/>
    <dgm:cxn modelId="{91BB3207-3DA3-493E-95AF-46F29D65EA59}" type="presParOf" srcId="{AD47D5A1-A676-4ED5-8DB1-006526A4E25C}" destId="{23328D48-1655-48EC-80D5-052B37F9D76D}" srcOrd="0" destOrd="0" presId="urn:microsoft.com/office/officeart/2005/8/layout/radial5"/>
    <dgm:cxn modelId="{F3505F48-4404-44EB-8436-B4EE365F82D3}" type="presParOf" srcId="{AD47D5A1-A676-4ED5-8DB1-006526A4E25C}" destId="{1A437F7D-5790-4FE9-B4E8-22D9B6D6B065}" srcOrd="1" destOrd="0" presId="urn:microsoft.com/office/officeart/2005/8/layout/radial5"/>
    <dgm:cxn modelId="{85AB0BCF-5E77-4296-B4A7-E70FBCAC156B}" type="presParOf" srcId="{1A437F7D-5790-4FE9-B4E8-22D9B6D6B065}" destId="{23E75BE4-29FA-44A2-9373-B87B9C1272A8}" srcOrd="0" destOrd="0" presId="urn:microsoft.com/office/officeart/2005/8/layout/radial5"/>
    <dgm:cxn modelId="{CFD25F53-13A8-480E-BB20-D989C41FA1E2}" type="presParOf" srcId="{AD47D5A1-A676-4ED5-8DB1-006526A4E25C}" destId="{FFDC87BC-D9C2-47AB-AD44-F22D15EA8C78}" srcOrd="2" destOrd="0" presId="urn:microsoft.com/office/officeart/2005/8/layout/radial5"/>
    <dgm:cxn modelId="{86731D5F-DF2C-4CA5-A5AA-F0850FD660FC}" type="presParOf" srcId="{AD47D5A1-A676-4ED5-8DB1-006526A4E25C}" destId="{899DFD4F-1540-4E6D-9B26-14BFA9E66FE2}" srcOrd="3" destOrd="0" presId="urn:microsoft.com/office/officeart/2005/8/layout/radial5"/>
    <dgm:cxn modelId="{6174F925-CA60-46A8-AF66-15A557CA3C5A}" type="presParOf" srcId="{899DFD4F-1540-4E6D-9B26-14BFA9E66FE2}" destId="{097ADB8E-6D48-418C-B7D9-DAF396070342}" srcOrd="0" destOrd="0" presId="urn:microsoft.com/office/officeart/2005/8/layout/radial5"/>
    <dgm:cxn modelId="{A6DD47A0-379F-4515-8D44-0AA2447D32C4}" type="presParOf" srcId="{AD47D5A1-A676-4ED5-8DB1-006526A4E25C}" destId="{1AC95B33-563E-4038-BF0E-553D00B9275D}" srcOrd="4" destOrd="0" presId="urn:microsoft.com/office/officeart/2005/8/layout/radial5"/>
    <dgm:cxn modelId="{63274A45-3630-4CE5-9E7D-0C9DDFA112E5}" type="presParOf" srcId="{AD47D5A1-A676-4ED5-8DB1-006526A4E25C}" destId="{D6DFDF17-6D83-4CCC-A4D3-290F156DB1AC}" srcOrd="5" destOrd="0" presId="urn:microsoft.com/office/officeart/2005/8/layout/radial5"/>
    <dgm:cxn modelId="{1EC2E807-2F7E-4D0C-AD9F-F0F3499D990D}" type="presParOf" srcId="{D6DFDF17-6D83-4CCC-A4D3-290F156DB1AC}" destId="{F7008405-904D-4C59-B8F5-C4282CC7DB0D}" srcOrd="0" destOrd="0" presId="urn:microsoft.com/office/officeart/2005/8/layout/radial5"/>
    <dgm:cxn modelId="{E656A3A9-8C2F-401C-879A-9D8A4ED8DAFC}" type="presParOf" srcId="{AD47D5A1-A676-4ED5-8DB1-006526A4E25C}" destId="{DD3B7133-7537-404E-B1F9-6B19AF819ECB}" srcOrd="6" destOrd="0" presId="urn:microsoft.com/office/officeart/2005/8/layout/radial5"/>
    <dgm:cxn modelId="{B4E82926-9205-4E50-A3D1-0DE6E8981345}" type="presParOf" srcId="{AD47D5A1-A676-4ED5-8DB1-006526A4E25C}" destId="{7A0A7394-7FBF-4FE8-8859-994B17F00EA6}" srcOrd="7" destOrd="0" presId="urn:microsoft.com/office/officeart/2005/8/layout/radial5"/>
    <dgm:cxn modelId="{9ED01A73-7BC0-42B6-A498-3AD640CEE992}" type="presParOf" srcId="{7A0A7394-7FBF-4FE8-8859-994B17F00EA6}" destId="{1F624144-CC9A-4B94-B855-5F6B031FAA7F}" srcOrd="0" destOrd="0" presId="urn:microsoft.com/office/officeart/2005/8/layout/radial5"/>
    <dgm:cxn modelId="{7104004D-9E7C-4A67-9F0C-0220F3658759}" type="presParOf" srcId="{AD47D5A1-A676-4ED5-8DB1-006526A4E25C}" destId="{1519223C-FB48-4803-82C6-35A3DA3D2E06}" srcOrd="8" destOrd="0" presId="urn:microsoft.com/office/officeart/2005/8/layout/radial5"/>
    <dgm:cxn modelId="{4333480E-E279-4CAD-8AD0-8CEE4C7CBC07}" type="presParOf" srcId="{AD47D5A1-A676-4ED5-8DB1-006526A4E25C}" destId="{82850EE8-CA96-44D6-9D9A-B08AF5FFC865}" srcOrd="9" destOrd="0" presId="urn:microsoft.com/office/officeart/2005/8/layout/radial5"/>
    <dgm:cxn modelId="{5A1E448A-EF22-41AE-A909-31C29E32A260}" type="presParOf" srcId="{82850EE8-CA96-44D6-9D9A-B08AF5FFC865}" destId="{687E71D5-F53E-4E73-829B-48988814622A}" srcOrd="0" destOrd="0" presId="urn:microsoft.com/office/officeart/2005/8/layout/radial5"/>
    <dgm:cxn modelId="{13475F75-6E35-4818-A2C1-2709565D87C8}" type="presParOf" srcId="{AD47D5A1-A676-4ED5-8DB1-006526A4E25C}" destId="{FAA6AA33-F1B1-47A0-A473-7513A91C5FD6}" srcOrd="10" destOrd="0" presId="urn:microsoft.com/office/officeart/2005/8/layout/radial5"/>
    <dgm:cxn modelId="{8E1F9C11-DD4F-4AA8-80E5-21D3189D9670}" type="presParOf" srcId="{AD47D5A1-A676-4ED5-8DB1-006526A4E25C}" destId="{30F8CEA4-685D-4F6A-838C-712AD9F9C81B}" srcOrd="11" destOrd="0" presId="urn:microsoft.com/office/officeart/2005/8/layout/radial5"/>
    <dgm:cxn modelId="{794A066F-D035-44DA-80F9-DB0CECDAF062}" type="presParOf" srcId="{30F8CEA4-685D-4F6A-838C-712AD9F9C81B}" destId="{8FE6E4E3-D295-4D06-B829-CAAF72156D67}" srcOrd="0" destOrd="0" presId="urn:microsoft.com/office/officeart/2005/8/layout/radial5"/>
    <dgm:cxn modelId="{EA3CA01F-2C12-4B0E-A56F-37DF20DE590E}" type="presParOf" srcId="{AD47D5A1-A676-4ED5-8DB1-006526A4E25C}" destId="{180DA9A5-3BA8-4ED4-8F11-79C4A50BEC0E}" srcOrd="12" destOrd="0" presId="urn:microsoft.com/office/officeart/2005/8/layout/radial5"/>
    <dgm:cxn modelId="{8F7229C9-B904-4A9E-A231-22CD10216A77}" type="presParOf" srcId="{AD47D5A1-A676-4ED5-8DB1-006526A4E25C}" destId="{4F27A1C2-79DC-4476-B19E-6A9539EF529E}" srcOrd="13" destOrd="0" presId="urn:microsoft.com/office/officeart/2005/8/layout/radial5"/>
    <dgm:cxn modelId="{1E94A872-1B04-49F8-A4E5-E007B7A6C16F}" type="presParOf" srcId="{4F27A1C2-79DC-4476-B19E-6A9539EF529E}" destId="{EEED794E-789C-4A79-8817-130FB838DE0A}" srcOrd="0" destOrd="0" presId="urn:microsoft.com/office/officeart/2005/8/layout/radial5"/>
    <dgm:cxn modelId="{C60E2200-0014-4F85-9FF7-47EFD4571C5A}" type="presParOf" srcId="{AD47D5A1-A676-4ED5-8DB1-006526A4E25C}" destId="{9DE00313-FEBD-43A8-96FA-3258E0432893}" srcOrd="14" destOrd="0" presId="urn:microsoft.com/office/officeart/2005/8/layout/radial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328D48-1655-48EC-80D5-052B37F9D76D}">
      <dsp:nvSpPr>
        <dsp:cNvPr id="0" name=""/>
        <dsp:cNvSpPr/>
      </dsp:nvSpPr>
      <dsp:spPr>
        <a:xfrm>
          <a:off x="3419474" y="2205914"/>
          <a:ext cx="1390291" cy="1390291"/>
        </a:xfrm>
        <a:prstGeom prst="ellipse">
          <a:avLst/>
        </a:prstGeom>
        <a:gradFill rotWithShape="0">
          <a:gsLst>
            <a:gs pos="0">
              <a:schemeClr val="accent1">
                <a:hueOff val="0"/>
                <a:satOff val="0"/>
                <a:lumOff val="0"/>
                <a:alphaOff val="0"/>
                <a:shade val="51000"/>
              </a:schemeClr>
            </a:gs>
            <a:gs pos="80000">
              <a:schemeClr val="accent1">
                <a:hueOff val="0"/>
                <a:satOff val="0"/>
                <a:lumOff val="0"/>
                <a:alphaOff val="0"/>
                <a:shade val="93000"/>
              </a:schemeClr>
            </a:gs>
            <a:gs pos="100000">
              <a:schemeClr val="accent1">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err="1" smtClean="0">
              <a:latin typeface="Georgia" panose="02040502050405020303" pitchFamily="18" charset="0"/>
            </a:rPr>
            <a:t>APIs</a:t>
          </a:r>
          <a:endParaRPr lang="tr-TR" sz="1400" kern="1200" dirty="0">
            <a:latin typeface="Georgia" panose="02040502050405020303" pitchFamily="18" charset="0"/>
          </a:endParaRPr>
        </a:p>
      </dsp:txBody>
      <dsp:txXfrm>
        <a:off x="3623077" y="2409517"/>
        <a:ext cx="983085" cy="983085"/>
      </dsp:txXfrm>
    </dsp:sp>
    <dsp:sp modelId="{1A437F7D-5790-4FE9-B4E8-22D9B6D6B065}">
      <dsp:nvSpPr>
        <dsp:cNvPr id="0" name=""/>
        <dsp:cNvSpPr/>
      </dsp:nvSpPr>
      <dsp:spPr>
        <a:xfrm rot="16200000">
          <a:off x="3825739" y="1440858"/>
          <a:ext cx="577761" cy="472699"/>
        </a:xfrm>
        <a:prstGeom prst="rightArrow">
          <a:avLst>
            <a:gd name="adj1" fmla="val 60000"/>
            <a:gd name="adj2" fmla="val 50000"/>
          </a:avLst>
        </a:prstGeom>
        <a:gradFill rotWithShape="0">
          <a:gsLst>
            <a:gs pos="0">
              <a:schemeClr val="accent1">
                <a:tint val="60000"/>
                <a:hueOff val="0"/>
                <a:satOff val="0"/>
                <a:lumOff val="0"/>
                <a:alphaOff val="0"/>
                <a:shade val="51000"/>
              </a:schemeClr>
            </a:gs>
            <a:gs pos="80000">
              <a:schemeClr val="accent1">
                <a:tint val="60000"/>
                <a:hueOff val="0"/>
                <a:satOff val="0"/>
                <a:lumOff val="0"/>
                <a:alphaOff val="0"/>
                <a:shade val="93000"/>
              </a:schemeClr>
            </a:gs>
            <a:gs pos="100000">
              <a:schemeClr val="accent1">
                <a:tint val="60000"/>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a:off x="3896644" y="1606303"/>
        <a:ext cx="435951" cy="283619"/>
      </dsp:txXfrm>
    </dsp:sp>
    <dsp:sp modelId="{FFDC87BC-D9C2-47AB-AD44-F22D15EA8C78}">
      <dsp:nvSpPr>
        <dsp:cNvPr id="0" name=""/>
        <dsp:cNvSpPr/>
      </dsp:nvSpPr>
      <dsp:spPr>
        <a:xfrm>
          <a:off x="3558503" y="3565"/>
          <a:ext cx="1112233" cy="1112233"/>
        </a:xfrm>
        <a:prstGeom prst="ellipse">
          <a:avLst/>
        </a:prstGeom>
        <a:gradFill rotWithShape="0">
          <a:gsLst>
            <a:gs pos="0">
              <a:schemeClr val="accent1">
                <a:hueOff val="0"/>
                <a:satOff val="0"/>
                <a:lumOff val="0"/>
                <a:alphaOff val="0"/>
                <a:shade val="51000"/>
              </a:schemeClr>
            </a:gs>
            <a:gs pos="80000">
              <a:schemeClr val="accent1">
                <a:hueOff val="0"/>
                <a:satOff val="0"/>
                <a:lumOff val="0"/>
                <a:alphaOff val="0"/>
                <a:shade val="93000"/>
              </a:schemeClr>
            </a:gs>
            <a:gs pos="100000">
              <a:schemeClr val="accent1">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tr-TR" sz="1100" kern="1200" dirty="0" smtClean="0">
              <a:latin typeface="Georgia" panose="02040502050405020303" pitchFamily="18" charset="0"/>
            </a:rPr>
            <a:t>Framework</a:t>
          </a:r>
        </a:p>
      </dsp:txBody>
      <dsp:txXfrm>
        <a:off x="3721386" y="166448"/>
        <a:ext cx="786467" cy="786467"/>
      </dsp:txXfrm>
    </dsp:sp>
    <dsp:sp modelId="{5BFB52BC-2734-4059-B64D-291F542B4713}">
      <dsp:nvSpPr>
        <dsp:cNvPr id="0" name=""/>
        <dsp:cNvSpPr/>
      </dsp:nvSpPr>
      <dsp:spPr>
        <a:xfrm rot="18360000">
          <a:off x="4545101" y="1674593"/>
          <a:ext cx="577761" cy="472699"/>
        </a:xfrm>
        <a:prstGeom prst="rightArrow">
          <a:avLst>
            <a:gd name="adj1" fmla="val 60000"/>
            <a:gd name="adj2" fmla="val 50000"/>
          </a:avLst>
        </a:prstGeom>
        <a:gradFill rotWithShape="0">
          <a:gsLst>
            <a:gs pos="0">
              <a:schemeClr val="accent1">
                <a:tint val="60000"/>
                <a:hueOff val="0"/>
                <a:satOff val="0"/>
                <a:lumOff val="0"/>
                <a:alphaOff val="0"/>
                <a:shade val="51000"/>
              </a:schemeClr>
            </a:gs>
            <a:gs pos="80000">
              <a:schemeClr val="accent1">
                <a:tint val="60000"/>
                <a:hueOff val="0"/>
                <a:satOff val="0"/>
                <a:lumOff val="0"/>
                <a:alphaOff val="0"/>
                <a:shade val="93000"/>
              </a:schemeClr>
            </a:gs>
            <a:gs pos="100000">
              <a:schemeClr val="accent1">
                <a:tint val="60000"/>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a:off x="4574329" y="1826496"/>
        <a:ext cx="435951" cy="283619"/>
      </dsp:txXfrm>
    </dsp:sp>
    <dsp:sp modelId="{DBDAC11E-B0C1-4707-BAF8-98094BB869D6}">
      <dsp:nvSpPr>
        <dsp:cNvPr id="0" name=""/>
        <dsp:cNvSpPr/>
      </dsp:nvSpPr>
      <dsp:spPr>
        <a:xfrm>
          <a:off x="4934730" y="450729"/>
          <a:ext cx="1112233" cy="1112233"/>
        </a:xfrm>
        <a:prstGeom prst="ellipse">
          <a:avLst/>
        </a:prstGeom>
        <a:gradFill rotWithShape="0">
          <a:gsLst>
            <a:gs pos="0">
              <a:schemeClr val="accent1">
                <a:hueOff val="0"/>
                <a:satOff val="0"/>
                <a:lumOff val="0"/>
                <a:alphaOff val="0"/>
                <a:shade val="51000"/>
              </a:schemeClr>
            </a:gs>
            <a:gs pos="80000">
              <a:schemeClr val="accent1">
                <a:hueOff val="0"/>
                <a:satOff val="0"/>
                <a:lumOff val="0"/>
                <a:alphaOff val="0"/>
                <a:shade val="93000"/>
              </a:schemeClr>
            </a:gs>
            <a:gs pos="100000">
              <a:schemeClr val="accent1">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kern="1200" dirty="0" err="1" smtClean="0">
              <a:latin typeface="Georgia" panose="02040502050405020303" pitchFamily="18" charset="0"/>
            </a:rPr>
            <a:t>Cloud</a:t>
          </a:r>
          <a:r>
            <a:rPr lang="tr-TR" sz="1200" kern="1200" dirty="0" smtClean="0">
              <a:latin typeface="Georgia" panose="02040502050405020303" pitchFamily="18" charset="0"/>
            </a:rPr>
            <a:t> </a:t>
          </a:r>
          <a:r>
            <a:rPr lang="tr-TR" sz="1050" kern="1200" dirty="0" smtClean="0">
              <a:latin typeface="Georgia" panose="02040502050405020303" pitchFamily="18" charset="0"/>
            </a:rPr>
            <a:t>Framework</a:t>
          </a:r>
          <a:endParaRPr lang="tr-TR" sz="1200" kern="1200" dirty="0">
            <a:latin typeface="Georgia" panose="02040502050405020303" pitchFamily="18" charset="0"/>
          </a:endParaRPr>
        </a:p>
      </dsp:txBody>
      <dsp:txXfrm>
        <a:off x="5097613" y="613612"/>
        <a:ext cx="786467" cy="786467"/>
      </dsp:txXfrm>
    </dsp:sp>
    <dsp:sp modelId="{E83BACD1-8EE8-41DD-AE53-AA9388D58B1F}">
      <dsp:nvSpPr>
        <dsp:cNvPr id="0" name=""/>
        <dsp:cNvSpPr/>
      </dsp:nvSpPr>
      <dsp:spPr>
        <a:xfrm rot="20520000">
          <a:off x="4989691" y="2286519"/>
          <a:ext cx="577761" cy="472699"/>
        </a:xfrm>
        <a:prstGeom prst="rightArrow">
          <a:avLst>
            <a:gd name="adj1" fmla="val 60000"/>
            <a:gd name="adj2" fmla="val 50000"/>
          </a:avLst>
        </a:prstGeom>
        <a:gradFill rotWithShape="0">
          <a:gsLst>
            <a:gs pos="0">
              <a:schemeClr val="accent1">
                <a:tint val="60000"/>
                <a:hueOff val="0"/>
                <a:satOff val="0"/>
                <a:lumOff val="0"/>
                <a:alphaOff val="0"/>
                <a:shade val="51000"/>
              </a:schemeClr>
            </a:gs>
            <a:gs pos="80000">
              <a:schemeClr val="accent1">
                <a:tint val="60000"/>
                <a:hueOff val="0"/>
                <a:satOff val="0"/>
                <a:lumOff val="0"/>
                <a:alphaOff val="0"/>
                <a:shade val="93000"/>
              </a:schemeClr>
            </a:gs>
            <a:gs pos="100000">
              <a:schemeClr val="accent1">
                <a:tint val="60000"/>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a:off x="4993161" y="2402970"/>
        <a:ext cx="435951" cy="283619"/>
      </dsp:txXfrm>
    </dsp:sp>
    <dsp:sp modelId="{1FA654DE-AD14-46B6-89DA-80187CC30CEA}">
      <dsp:nvSpPr>
        <dsp:cNvPr id="0" name=""/>
        <dsp:cNvSpPr/>
      </dsp:nvSpPr>
      <dsp:spPr>
        <a:xfrm>
          <a:off x="5785285" y="1621417"/>
          <a:ext cx="1112233" cy="1112233"/>
        </a:xfrm>
        <a:prstGeom prst="ellipse">
          <a:avLst/>
        </a:prstGeom>
        <a:gradFill rotWithShape="0">
          <a:gsLst>
            <a:gs pos="0">
              <a:schemeClr val="accent1">
                <a:hueOff val="0"/>
                <a:satOff val="0"/>
                <a:lumOff val="0"/>
                <a:alphaOff val="0"/>
                <a:shade val="51000"/>
              </a:schemeClr>
            </a:gs>
            <a:gs pos="80000">
              <a:schemeClr val="accent1">
                <a:hueOff val="0"/>
                <a:satOff val="0"/>
                <a:lumOff val="0"/>
                <a:alphaOff val="0"/>
                <a:shade val="93000"/>
              </a:schemeClr>
            </a:gs>
            <a:gs pos="100000">
              <a:schemeClr val="accent1">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err="1" smtClean="0">
              <a:latin typeface="Georgia" panose="02040502050405020303" pitchFamily="18" charset="0"/>
            </a:rPr>
            <a:t>Session</a:t>
          </a:r>
          <a:endParaRPr lang="tr-TR" sz="1400" kern="1200" dirty="0">
            <a:latin typeface="Georgia" panose="02040502050405020303" pitchFamily="18" charset="0"/>
          </a:endParaRPr>
        </a:p>
      </dsp:txBody>
      <dsp:txXfrm>
        <a:off x="5948168" y="1784300"/>
        <a:ext cx="786467" cy="786467"/>
      </dsp:txXfrm>
    </dsp:sp>
    <dsp:sp modelId="{9BC131A0-46D1-4CB6-B688-40FC26C59A70}">
      <dsp:nvSpPr>
        <dsp:cNvPr id="0" name=""/>
        <dsp:cNvSpPr/>
      </dsp:nvSpPr>
      <dsp:spPr>
        <a:xfrm rot="1080000">
          <a:off x="4989691" y="3042901"/>
          <a:ext cx="577761" cy="472699"/>
        </a:xfrm>
        <a:prstGeom prst="rightArrow">
          <a:avLst>
            <a:gd name="adj1" fmla="val 60000"/>
            <a:gd name="adj2" fmla="val 50000"/>
          </a:avLst>
        </a:prstGeom>
        <a:gradFill rotWithShape="0">
          <a:gsLst>
            <a:gs pos="0">
              <a:schemeClr val="accent1">
                <a:tint val="60000"/>
                <a:hueOff val="0"/>
                <a:satOff val="0"/>
                <a:lumOff val="0"/>
                <a:alphaOff val="0"/>
                <a:shade val="51000"/>
              </a:schemeClr>
            </a:gs>
            <a:gs pos="80000">
              <a:schemeClr val="accent1">
                <a:tint val="60000"/>
                <a:hueOff val="0"/>
                <a:satOff val="0"/>
                <a:lumOff val="0"/>
                <a:alphaOff val="0"/>
                <a:shade val="93000"/>
              </a:schemeClr>
            </a:gs>
            <a:gs pos="100000">
              <a:schemeClr val="accent1">
                <a:tint val="60000"/>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tr-TR" sz="1100" kern="1200"/>
        </a:p>
      </dsp:txBody>
      <dsp:txXfrm>
        <a:off x="4993161" y="3115530"/>
        <a:ext cx="435951" cy="283619"/>
      </dsp:txXfrm>
    </dsp:sp>
    <dsp:sp modelId="{F42603A0-D501-4C7E-8725-3BD96724F611}">
      <dsp:nvSpPr>
        <dsp:cNvPr id="0" name=""/>
        <dsp:cNvSpPr/>
      </dsp:nvSpPr>
      <dsp:spPr>
        <a:xfrm>
          <a:off x="5785285" y="3068468"/>
          <a:ext cx="1112233" cy="1112233"/>
        </a:xfrm>
        <a:prstGeom prst="ellipse">
          <a:avLst/>
        </a:prstGeom>
        <a:gradFill rotWithShape="0">
          <a:gsLst>
            <a:gs pos="0">
              <a:schemeClr val="accent1">
                <a:hueOff val="0"/>
                <a:satOff val="0"/>
                <a:lumOff val="0"/>
                <a:alphaOff val="0"/>
                <a:shade val="51000"/>
              </a:schemeClr>
            </a:gs>
            <a:gs pos="80000">
              <a:schemeClr val="accent1">
                <a:hueOff val="0"/>
                <a:satOff val="0"/>
                <a:lumOff val="0"/>
                <a:alphaOff val="0"/>
                <a:shade val="93000"/>
              </a:schemeClr>
            </a:gs>
            <a:gs pos="100000">
              <a:schemeClr val="accent1">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err="1" smtClean="0">
              <a:latin typeface="Georgia" panose="02040502050405020303" pitchFamily="18" charset="0"/>
            </a:rPr>
            <a:t>Cloud</a:t>
          </a:r>
          <a:r>
            <a:rPr lang="tr-TR" sz="1400" kern="1200" dirty="0" smtClean="0">
              <a:latin typeface="Georgia" panose="02040502050405020303" pitchFamily="18" charset="0"/>
            </a:rPr>
            <a:t> </a:t>
          </a:r>
          <a:r>
            <a:rPr lang="tr-TR" sz="1400" kern="1200" dirty="0" err="1" smtClean="0">
              <a:latin typeface="Georgia" panose="02040502050405020303" pitchFamily="18" charset="0"/>
            </a:rPr>
            <a:t>Session</a:t>
          </a:r>
          <a:endParaRPr lang="tr-TR" sz="1400" kern="1200" dirty="0">
            <a:latin typeface="Georgia" panose="02040502050405020303" pitchFamily="18" charset="0"/>
          </a:endParaRPr>
        </a:p>
      </dsp:txBody>
      <dsp:txXfrm>
        <a:off x="5948168" y="3231351"/>
        <a:ext cx="786467" cy="786467"/>
      </dsp:txXfrm>
    </dsp:sp>
    <dsp:sp modelId="{E4E05DD1-B65D-4C6D-8FCC-AA36D38BBEC9}">
      <dsp:nvSpPr>
        <dsp:cNvPr id="0" name=""/>
        <dsp:cNvSpPr/>
      </dsp:nvSpPr>
      <dsp:spPr>
        <a:xfrm rot="3240000">
          <a:off x="4545101" y="3654827"/>
          <a:ext cx="577761" cy="472699"/>
        </a:xfrm>
        <a:prstGeom prst="rightArrow">
          <a:avLst>
            <a:gd name="adj1" fmla="val 60000"/>
            <a:gd name="adj2" fmla="val 50000"/>
          </a:avLst>
        </a:prstGeom>
        <a:gradFill rotWithShape="0">
          <a:gsLst>
            <a:gs pos="0">
              <a:schemeClr val="accent1">
                <a:tint val="60000"/>
                <a:hueOff val="0"/>
                <a:satOff val="0"/>
                <a:lumOff val="0"/>
                <a:alphaOff val="0"/>
                <a:shade val="51000"/>
              </a:schemeClr>
            </a:gs>
            <a:gs pos="80000">
              <a:schemeClr val="accent1">
                <a:tint val="60000"/>
                <a:hueOff val="0"/>
                <a:satOff val="0"/>
                <a:lumOff val="0"/>
                <a:alphaOff val="0"/>
                <a:shade val="93000"/>
              </a:schemeClr>
            </a:gs>
            <a:gs pos="100000">
              <a:schemeClr val="accent1">
                <a:tint val="60000"/>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a:off x="4574329" y="3692004"/>
        <a:ext cx="435951" cy="283619"/>
      </dsp:txXfrm>
    </dsp:sp>
    <dsp:sp modelId="{714EFDC0-B3C9-45E8-B008-F768497FDF88}">
      <dsp:nvSpPr>
        <dsp:cNvPr id="0" name=""/>
        <dsp:cNvSpPr/>
      </dsp:nvSpPr>
      <dsp:spPr>
        <a:xfrm>
          <a:off x="4934730" y="4239157"/>
          <a:ext cx="1112233" cy="1112233"/>
        </a:xfrm>
        <a:prstGeom prst="ellipse">
          <a:avLst/>
        </a:prstGeom>
        <a:gradFill rotWithShape="0">
          <a:gsLst>
            <a:gs pos="0">
              <a:schemeClr val="accent1">
                <a:hueOff val="0"/>
                <a:satOff val="0"/>
                <a:lumOff val="0"/>
                <a:alphaOff val="0"/>
                <a:shade val="51000"/>
              </a:schemeClr>
            </a:gs>
            <a:gs pos="80000">
              <a:schemeClr val="accent1">
                <a:hueOff val="0"/>
                <a:satOff val="0"/>
                <a:lumOff val="0"/>
                <a:alphaOff val="0"/>
                <a:shade val="93000"/>
              </a:schemeClr>
            </a:gs>
            <a:gs pos="100000">
              <a:schemeClr val="accent1">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smtClean="0">
              <a:latin typeface="Georgia" panose="02040502050405020303" pitchFamily="18" charset="0"/>
            </a:rPr>
            <a:t>Security</a:t>
          </a:r>
          <a:endParaRPr lang="tr-TR" sz="1400" kern="1200" dirty="0">
            <a:latin typeface="Georgia" panose="02040502050405020303" pitchFamily="18" charset="0"/>
          </a:endParaRPr>
        </a:p>
      </dsp:txBody>
      <dsp:txXfrm>
        <a:off x="5097613" y="4402040"/>
        <a:ext cx="786467" cy="786467"/>
      </dsp:txXfrm>
    </dsp:sp>
    <dsp:sp modelId="{D5AC7C50-A210-4720-88C6-4DB28E38B16C}">
      <dsp:nvSpPr>
        <dsp:cNvPr id="0" name=""/>
        <dsp:cNvSpPr/>
      </dsp:nvSpPr>
      <dsp:spPr>
        <a:xfrm rot="5400000">
          <a:off x="3825739" y="3888562"/>
          <a:ext cx="577761" cy="472699"/>
        </a:xfrm>
        <a:prstGeom prst="rightArrow">
          <a:avLst>
            <a:gd name="adj1" fmla="val 60000"/>
            <a:gd name="adj2" fmla="val 50000"/>
          </a:avLst>
        </a:prstGeom>
        <a:gradFill rotWithShape="0">
          <a:gsLst>
            <a:gs pos="0">
              <a:schemeClr val="accent1">
                <a:tint val="60000"/>
                <a:hueOff val="0"/>
                <a:satOff val="0"/>
                <a:lumOff val="0"/>
                <a:alphaOff val="0"/>
                <a:shade val="51000"/>
              </a:schemeClr>
            </a:gs>
            <a:gs pos="80000">
              <a:schemeClr val="accent1">
                <a:tint val="60000"/>
                <a:hueOff val="0"/>
                <a:satOff val="0"/>
                <a:lumOff val="0"/>
                <a:alphaOff val="0"/>
                <a:shade val="93000"/>
              </a:schemeClr>
            </a:gs>
            <a:gs pos="100000">
              <a:schemeClr val="accent1">
                <a:tint val="60000"/>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a:off x="3896644" y="3912197"/>
        <a:ext cx="435951" cy="283619"/>
      </dsp:txXfrm>
    </dsp:sp>
    <dsp:sp modelId="{DAE43800-4A59-4009-9BAA-DFD31B861579}">
      <dsp:nvSpPr>
        <dsp:cNvPr id="0" name=""/>
        <dsp:cNvSpPr/>
      </dsp:nvSpPr>
      <dsp:spPr>
        <a:xfrm>
          <a:off x="3558503" y="4686321"/>
          <a:ext cx="1112233" cy="1112233"/>
        </a:xfrm>
        <a:prstGeom prst="ellipse">
          <a:avLst/>
        </a:prstGeom>
        <a:gradFill rotWithShape="0">
          <a:gsLst>
            <a:gs pos="0">
              <a:schemeClr val="accent1">
                <a:hueOff val="0"/>
                <a:satOff val="0"/>
                <a:lumOff val="0"/>
                <a:alphaOff val="0"/>
                <a:shade val="51000"/>
              </a:schemeClr>
            </a:gs>
            <a:gs pos="80000">
              <a:schemeClr val="accent1">
                <a:hueOff val="0"/>
                <a:satOff val="0"/>
                <a:lumOff val="0"/>
                <a:alphaOff val="0"/>
                <a:shade val="93000"/>
              </a:schemeClr>
            </a:gs>
            <a:gs pos="100000">
              <a:schemeClr val="accent1">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err="1" smtClean="0">
              <a:latin typeface="Georgia" panose="02040502050405020303" pitchFamily="18" charset="0"/>
            </a:rPr>
            <a:t>Cloud</a:t>
          </a:r>
          <a:r>
            <a:rPr lang="tr-TR" sz="1400" kern="1200" dirty="0" smtClean="0">
              <a:latin typeface="Georgia" panose="02040502050405020303" pitchFamily="18" charset="0"/>
            </a:rPr>
            <a:t> Security</a:t>
          </a:r>
          <a:endParaRPr lang="tr-TR" sz="1400" kern="1200" dirty="0">
            <a:latin typeface="Georgia" panose="02040502050405020303" pitchFamily="18" charset="0"/>
          </a:endParaRPr>
        </a:p>
      </dsp:txBody>
      <dsp:txXfrm>
        <a:off x="3721386" y="4849204"/>
        <a:ext cx="786467" cy="786467"/>
      </dsp:txXfrm>
    </dsp:sp>
    <dsp:sp modelId="{0EB8860C-1A84-4751-AA00-E5968850FF9B}">
      <dsp:nvSpPr>
        <dsp:cNvPr id="0" name=""/>
        <dsp:cNvSpPr/>
      </dsp:nvSpPr>
      <dsp:spPr>
        <a:xfrm rot="7560000">
          <a:off x="3106377" y="3654827"/>
          <a:ext cx="577761" cy="472699"/>
        </a:xfrm>
        <a:prstGeom prst="rightArrow">
          <a:avLst>
            <a:gd name="adj1" fmla="val 60000"/>
            <a:gd name="adj2" fmla="val 50000"/>
          </a:avLst>
        </a:prstGeom>
        <a:gradFill rotWithShape="0">
          <a:gsLst>
            <a:gs pos="0">
              <a:schemeClr val="accent1">
                <a:tint val="60000"/>
                <a:hueOff val="0"/>
                <a:satOff val="0"/>
                <a:lumOff val="0"/>
                <a:alphaOff val="0"/>
                <a:shade val="51000"/>
              </a:schemeClr>
            </a:gs>
            <a:gs pos="80000">
              <a:schemeClr val="accent1">
                <a:tint val="60000"/>
                <a:hueOff val="0"/>
                <a:satOff val="0"/>
                <a:lumOff val="0"/>
                <a:alphaOff val="0"/>
                <a:shade val="93000"/>
              </a:schemeClr>
            </a:gs>
            <a:gs pos="100000">
              <a:schemeClr val="accent1">
                <a:tint val="60000"/>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10800000">
        <a:off x="3218959" y="3692004"/>
        <a:ext cx="435951" cy="283619"/>
      </dsp:txXfrm>
    </dsp:sp>
    <dsp:sp modelId="{04AB3AB4-6F22-4ADB-B2B1-4BA3636AD83B}">
      <dsp:nvSpPr>
        <dsp:cNvPr id="0" name=""/>
        <dsp:cNvSpPr/>
      </dsp:nvSpPr>
      <dsp:spPr>
        <a:xfrm>
          <a:off x="2182276" y="4239157"/>
          <a:ext cx="1112233" cy="1112233"/>
        </a:xfrm>
        <a:prstGeom prst="ellipse">
          <a:avLst/>
        </a:prstGeom>
        <a:gradFill rotWithShape="0">
          <a:gsLst>
            <a:gs pos="0">
              <a:schemeClr val="accent1">
                <a:hueOff val="0"/>
                <a:satOff val="0"/>
                <a:lumOff val="0"/>
                <a:alphaOff val="0"/>
                <a:shade val="51000"/>
              </a:schemeClr>
            </a:gs>
            <a:gs pos="80000">
              <a:schemeClr val="accent1">
                <a:hueOff val="0"/>
                <a:satOff val="0"/>
                <a:lumOff val="0"/>
                <a:alphaOff val="0"/>
                <a:shade val="93000"/>
              </a:schemeClr>
            </a:gs>
            <a:gs pos="100000">
              <a:schemeClr val="accent1">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err="1" smtClean="0">
              <a:latin typeface="Georgia" panose="02040502050405020303" pitchFamily="18" charset="0"/>
            </a:rPr>
            <a:t>Cache</a:t>
          </a:r>
          <a:endParaRPr lang="tr-TR" sz="1400" kern="1200" dirty="0">
            <a:latin typeface="Georgia" panose="02040502050405020303" pitchFamily="18" charset="0"/>
          </a:endParaRPr>
        </a:p>
      </dsp:txBody>
      <dsp:txXfrm>
        <a:off x="2345159" y="4402040"/>
        <a:ext cx="786467" cy="786467"/>
      </dsp:txXfrm>
    </dsp:sp>
    <dsp:sp modelId="{AF176F72-9EE1-47A7-9BAE-7A85962F17D4}">
      <dsp:nvSpPr>
        <dsp:cNvPr id="0" name=""/>
        <dsp:cNvSpPr/>
      </dsp:nvSpPr>
      <dsp:spPr>
        <a:xfrm rot="9720000">
          <a:off x="2661787" y="3042901"/>
          <a:ext cx="577761" cy="472699"/>
        </a:xfrm>
        <a:prstGeom prst="rightArrow">
          <a:avLst>
            <a:gd name="adj1" fmla="val 60000"/>
            <a:gd name="adj2" fmla="val 50000"/>
          </a:avLst>
        </a:prstGeom>
        <a:gradFill rotWithShape="0">
          <a:gsLst>
            <a:gs pos="0">
              <a:schemeClr val="accent1">
                <a:tint val="60000"/>
                <a:hueOff val="0"/>
                <a:satOff val="0"/>
                <a:lumOff val="0"/>
                <a:alphaOff val="0"/>
                <a:shade val="51000"/>
              </a:schemeClr>
            </a:gs>
            <a:gs pos="80000">
              <a:schemeClr val="accent1">
                <a:tint val="60000"/>
                <a:hueOff val="0"/>
                <a:satOff val="0"/>
                <a:lumOff val="0"/>
                <a:alphaOff val="0"/>
                <a:shade val="93000"/>
              </a:schemeClr>
            </a:gs>
            <a:gs pos="100000">
              <a:schemeClr val="accent1">
                <a:tint val="60000"/>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10800000">
        <a:off x="2800127" y="3115530"/>
        <a:ext cx="435951" cy="283619"/>
      </dsp:txXfrm>
    </dsp:sp>
    <dsp:sp modelId="{A26156B0-01D0-43A7-B10B-B1345F5D79F7}">
      <dsp:nvSpPr>
        <dsp:cNvPr id="0" name=""/>
        <dsp:cNvSpPr/>
      </dsp:nvSpPr>
      <dsp:spPr>
        <a:xfrm>
          <a:off x="1331720" y="3068468"/>
          <a:ext cx="1112233" cy="1112233"/>
        </a:xfrm>
        <a:prstGeom prst="ellipse">
          <a:avLst/>
        </a:prstGeom>
        <a:gradFill rotWithShape="0">
          <a:gsLst>
            <a:gs pos="0">
              <a:schemeClr val="accent1">
                <a:hueOff val="0"/>
                <a:satOff val="0"/>
                <a:lumOff val="0"/>
                <a:alphaOff val="0"/>
                <a:shade val="51000"/>
              </a:schemeClr>
            </a:gs>
            <a:gs pos="80000">
              <a:schemeClr val="accent1">
                <a:hueOff val="0"/>
                <a:satOff val="0"/>
                <a:lumOff val="0"/>
                <a:alphaOff val="0"/>
                <a:shade val="93000"/>
              </a:schemeClr>
            </a:gs>
            <a:gs pos="100000">
              <a:schemeClr val="accent1">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smtClean="0">
              <a:latin typeface="Georgia" panose="02040502050405020303" pitchFamily="18" charset="0"/>
            </a:rPr>
            <a:t>Data</a:t>
          </a:r>
          <a:endParaRPr lang="tr-TR" sz="1400" kern="1200" dirty="0">
            <a:latin typeface="Georgia" panose="02040502050405020303" pitchFamily="18" charset="0"/>
          </a:endParaRPr>
        </a:p>
      </dsp:txBody>
      <dsp:txXfrm>
        <a:off x="1494603" y="3231351"/>
        <a:ext cx="786467" cy="786467"/>
      </dsp:txXfrm>
    </dsp:sp>
    <dsp:sp modelId="{BE1B5FB7-D44F-429C-94CB-61EF97B0A9EF}">
      <dsp:nvSpPr>
        <dsp:cNvPr id="0" name=""/>
        <dsp:cNvSpPr/>
      </dsp:nvSpPr>
      <dsp:spPr>
        <a:xfrm rot="11880000">
          <a:off x="2661787" y="2286519"/>
          <a:ext cx="577761" cy="472699"/>
        </a:xfrm>
        <a:prstGeom prst="rightArrow">
          <a:avLst>
            <a:gd name="adj1" fmla="val 60000"/>
            <a:gd name="adj2" fmla="val 50000"/>
          </a:avLst>
        </a:prstGeom>
        <a:gradFill rotWithShape="0">
          <a:gsLst>
            <a:gs pos="0">
              <a:schemeClr val="accent1">
                <a:tint val="60000"/>
                <a:hueOff val="0"/>
                <a:satOff val="0"/>
                <a:lumOff val="0"/>
                <a:alphaOff val="0"/>
                <a:shade val="51000"/>
              </a:schemeClr>
            </a:gs>
            <a:gs pos="80000">
              <a:schemeClr val="accent1">
                <a:tint val="60000"/>
                <a:hueOff val="0"/>
                <a:satOff val="0"/>
                <a:lumOff val="0"/>
                <a:alphaOff val="0"/>
                <a:shade val="93000"/>
              </a:schemeClr>
            </a:gs>
            <a:gs pos="100000">
              <a:schemeClr val="accent1">
                <a:tint val="60000"/>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10800000">
        <a:off x="2800127" y="2402970"/>
        <a:ext cx="435951" cy="283619"/>
      </dsp:txXfrm>
    </dsp:sp>
    <dsp:sp modelId="{145DF792-B7CB-41FA-9000-DAC0E14657ED}">
      <dsp:nvSpPr>
        <dsp:cNvPr id="0" name=""/>
        <dsp:cNvSpPr/>
      </dsp:nvSpPr>
      <dsp:spPr>
        <a:xfrm>
          <a:off x="1331720" y="1621417"/>
          <a:ext cx="1112233" cy="1112233"/>
        </a:xfrm>
        <a:prstGeom prst="ellipse">
          <a:avLst/>
        </a:prstGeom>
        <a:gradFill rotWithShape="0">
          <a:gsLst>
            <a:gs pos="0">
              <a:schemeClr val="accent1">
                <a:hueOff val="0"/>
                <a:satOff val="0"/>
                <a:lumOff val="0"/>
                <a:alphaOff val="0"/>
                <a:shade val="51000"/>
              </a:schemeClr>
            </a:gs>
            <a:gs pos="80000">
              <a:schemeClr val="accent1">
                <a:hueOff val="0"/>
                <a:satOff val="0"/>
                <a:lumOff val="0"/>
                <a:alphaOff val="0"/>
                <a:shade val="93000"/>
              </a:schemeClr>
            </a:gs>
            <a:gs pos="100000">
              <a:schemeClr val="accent1">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smtClean="0">
              <a:latin typeface="Georgia" panose="02040502050405020303" pitchFamily="18" charset="0"/>
            </a:rPr>
            <a:t>Message Broker</a:t>
          </a:r>
          <a:endParaRPr lang="tr-TR" sz="1400" kern="1200" dirty="0">
            <a:latin typeface="Georgia" panose="02040502050405020303" pitchFamily="18" charset="0"/>
          </a:endParaRPr>
        </a:p>
      </dsp:txBody>
      <dsp:txXfrm>
        <a:off x="1494603" y="1784300"/>
        <a:ext cx="786467" cy="786467"/>
      </dsp:txXfrm>
    </dsp:sp>
    <dsp:sp modelId="{8EF50402-10A3-4AA4-8245-252FA461A9E2}">
      <dsp:nvSpPr>
        <dsp:cNvPr id="0" name=""/>
        <dsp:cNvSpPr/>
      </dsp:nvSpPr>
      <dsp:spPr>
        <a:xfrm rot="14040000">
          <a:off x="3106377" y="1674593"/>
          <a:ext cx="577761" cy="472699"/>
        </a:xfrm>
        <a:prstGeom prst="rightArrow">
          <a:avLst>
            <a:gd name="adj1" fmla="val 60000"/>
            <a:gd name="adj2" fmla="val 50000"/>
          </a:avLst>
        </a:prstGeom>
        <a:gradFill rotWithShape="0">
          <a:gsLst>
            <a:gs pos="0">
              <a:schemeClr val="accent1">
                <a:tint val="60000"/>
                <a:hueOff val="0"/>
                <a:satOff val="0"/>
                <a:lumOff val="0"/>
                <a:alphaOff val="0"/>
                <a:shade val="51000"/>
              </a:schemeClr>
            </a:gs>
            <a:gs pos="80000">
              <a:schemeClr val="accent1">
                <a:tint val="60000"/>
                <a:hueOff val="0"/>
                <a:satOff val="0"/>
                <a:lumOff val="0"/>
                <a:alphaOff val="0"/>
                <a:shade val="93000"/>
              </a:schemeClr>
            </a:gs>
            <a:gs pos="100000">
              <a:schemeClr val="accent1">
                <a:tint val="60000"/>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10800000">
        <a:off x="3218959" y="1826496"/>
        <a:ext cx="435951" cy="283619"/>
      </dsp:txXfrm>
    </dsp:sp>
    <dsp:sp modelId="{8D23CD67-C4E2-4FD2-BFA3-8DE15A573D81}">
      <dsp:nvSpPr>
        <dsp:cNvPr id="0" name=""/>
        <dsp:cNvSpPr/>
      </dsp:nvSpPr>
      <dsp:spPr>
        <a:xfrm>
          <a:off x="2182276" y="450729"/>
          <a:ext cx="1112233" cy="1112233"/>
        </a:xfrm>
        <a:prstGeom prst="ellipse">
          <a:avLst/>
        </a:prstGeom>
        <a:gradFill rotWithShape="0">
          <a:gsLst>
            <a:gs pos="0">
              <a:schemeClr val="accent1">
                <a:hueOff val="0"/>
                <a:satOff val="0"/>
                <a:lumOff val="0"/>
                <a:alphaOff val="0"/>
                <a:shade val="51000"/>
              </a:schemeClr>
            </a:gs>
            <a:gs pos="80000">
              <a:schemeClr val="accent1">
                <a:hueOff val="0"/>
                <a:satOff val="0"/>
                <a:lumOff val="0"/>
                <a:alphaOff val="0"/>
                <a:shade val="93000"/>
              </a:schemeClr>
            </a:gs>
            <a:gs pos="100000">
              <a:schemeClr val="accent1">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err="1" smtClean="0">
              <a:latin typeface="Georgia" panose="02040502050405020303" pitchFamily="18" charset="0"/>
            </a:rPr>
            <a:t>Support</a:t>
          </a:r>
          <a:endParaRPr lang="tr-TR" sz="1400" kern="1200" dirty="0">
            <a:latin typeface="Georgia" panose="02040502050405020303" pitchFamily="18" charset="0"/>
          </a:endParaRPr>
        </a:p>
      </dsp:txBody>
      <dsp:txXfrm>
        <a:off x="2345159" y="613612"/>
        <a:ext cx="786467" cy="7864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328D48-1655-48EC-80D5-052B37F9D76D}">
      <dsp:nvSpPr>
        <dsp:cNvPr id="0" name=""/>
        <dsp:cNvSpPr/>
      </dsp:nvSpPr>
      <dsp:spPr>
        <a:xfrm>
          <a:off x="2750430" y="2176512"/>
          <a:ext cx="1672499" cy="1672499"/>
        </a:xfrm>
        <a:prstGeom prst="ellipse">
          <a:avLst/>
        </a:prstGeom>
        <a:gradFill rotWithShape="0">
          <a:gsLst>
            <a:gs pos="0">
              <a:schemeClr val="accent1">
                <a:hueOff val="0"/>
                <a:satOff val="0"/>
                <a:lumOff val="0"/>
                <a:alphaOff val="0"/>
                <a:shade val="51000"/>
              </a:schemeClr>
            </a:gs>
            <a:gs pos="80000">
              <a:schemeClr val="accent1">
                <a:hueOff val="0"/>
                <a:satOff val="0"/>
                <a:lumOff val="0"/>
                <a:alphaOff val="0"/>
                <a:shade val="93000"/>
              </a:schemeClr>
            </a:gs>
            <a:gs pos="100000">
              <a:schemeClr val="accent1">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err="1" smtClean="0">
              <a:latin typeface="Georgia" panose="02040502050405020303" pitchFamily="18" charset="0"/>
            </a:rPr>
            <a:t>APIs</a:t>
          </a:r>
          <a:endParaRPr lang="tr-TR" sz="1400" kern="1200" dirty="0">
            <a:latin typeface="Georgia" panose="02040502050405020303" pitchFamily="18" charset="0"/>
          </a:endParaRPr>
        </a:p>
      </dsp:txBody>
      <dsp:txXfrm>
        <a:off x="2995362" y="2421444"/>
        <a:ext cx="1182635" cy="1182635"/>
      </dsp:txXfrm>
    </dsp:sp>
    <dsp:sp modelId="{1A437F7D-5790-4FE9-B4E8-22D9B6D6B065}">
      <dsp:nvSpPr>
        <dsp:cNvPr id="0" name=""/>
        <dsp:cNvSpPr/>
      </dsp:nvSpPr>
      <dsp:spPr>
        <a:xfrm rot="16200000">
          <a:off x="3409919" y="1568681"/>
          <a:ext cx="353521" cy="568649"/>
        </a:xfrm>
        <a:prstGeom prst="rightArrow">
          <a:avLst>
            <a:gd name="adj1" fmla="val 60000"/>
            <a:gd name="adj2" fmla="val 50000"/>
          </a:avLst>
        </a:prstGeom>
        <a:gradFill rotWithShape="0">
          <a:gsLst>
            <a:gs pos="0">
              <a:schemeClr val="accent1">
                <a:tint val="60000"/>
                <a:hueOff val="0"/>
                <a:satOff val="0"/>
                <a:lumOff val="0"/>
                <a:alphaOff val="0"/>
                <a:shade val="51000"/>
              </a:schemeClr>
            </a:gs>
            <a:gs pos="80000">
              <a:schemeClr val="accent1">
                <a:tint val="60000"/>
                <a:hueOff val="0"/>
                <a:satOff val="0"/>
                <a:lumOff val="0"/>
                <a:alphaOff val="0"/>
                <a:shade val="93000"/>
              </a:schemeClr>
            </a:gs>
            <a:gs pos="100000">
              <a:schemeClr val="accent1">
                <a:tint val="60000"/>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a:off x="3462947" y="1735439"/>
        <a:ext cx="247465" cy="341189"/>
      </dsp:txXfrm>
    </dsp:sp>
    <dsp:sp modelId="{FFDC87BC-D9C2-47AB-AD44-F22D15EA8C78}">
      <dsp:nvSpPr>
        <dsp:cNvPr id="0" name=""/>
        <dsp:cNvSpPr/>
      </dsp:nvSpPr>
      <dsp:spPr>
        <a:xfrm>
          <a:off x="2834055" y="4241"/>
          <a:ext cx="1505249" cy="1505249"/>
        </a:xfrm>
        <a:prstGeom prst="ellipse">
          <a:avLst/>
        </a:prstGeom>
        <a:gradFill rotWithShape="0">
          <a:gsLst>
            <a:gs pos="0">
              <a:schemeClr val="accent1">
                <a:hueOff val="0"/>
                <a:satOff val="0"/>
                <a:lumOff val="0"/>
                <a:alphaOff val="0"/>
                <a:shade val="51000"/>
              </a:schemeClr>
            </a:gs>
            <a:gs pos="80000">
              <a:schemeClr val="accent1">
                <a:hueOff val="0"/>
                <a:satOff val="0"/>
                <a:lumOff val="0"/>
                <a:alphaOff val="0"/>
                <a:shade val="93000"/>
              </a:schemeClr>
            </a:gs>
            <a:gs pos="100000">
              <a:schemeClr val="accent1">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tr-TR" sz="1100" kern="1200" dirty="0" err="1" smtClean="0">
              <a:latin typeface="Georgia" panose="02040502050405020303" pitchFamily="18" charset="0"/>
            </a:rPr>
            <a:t>Core</a:t>
          </a:r>
          <a:endParaRPr lang="tr-TR" sz="1100" kern="1200" dirty="0" smtClean="0">
            <a:latin typeface="Georgia" panose="02040502050405020303" pitchFamily="18" charset="0"/>
          </a:endParaRPr>
        </a:p>
      </dsp:txBody>
      <dsp:txXfrm>
        <a:off x="3054494" y="224680"/>
        <a:ext cx="1064371" cy="1064371"/>
      </dsp:txXfrm>
    </dsp:sp>
    <dsp:sp modelId="{899DFD4F-1540-4E6D-9B26-14BFA9E66FE2}">
      <dsp:nvSpPr>
        <dsp:cNvPr id="0" name=""/>
        <dsp:cNvSpPr/>
      </dsp:nvSpPr>
      <dsp:spPr>
        <a:xfrm rot="19285714">
          <a:off x="4316652" y="2005341"/>
          <a:ext cx="353521" cy="568649"/>
        </a:xfrm>
        <a:prstGeom prst="rightArrow">
          <a:avLst>
            <a:gd name="adj1" fmla="val 60000"/>
            <a:gd name="adj2" fmla="val 50000"/>
          </a:avLst>
        </a:prstGeom>
        <a:gradFill rotWithShape="0">
          <a:gsLst>
            <a:gs pos="0">
              <a:schemeClr val="accent1">
                <a:tint val="60000"/>
                <a:hueOff val="0"/>
                <a:satOff val="0"/>
                <a:lumOff val="0"/>
                <a:alphaOff val="0"/>
                <a:shade val="51000"/>
              </a:schemeClr>
            </a:gs>
            <a:gs pos="80000">
              <a:schemeClr val="accent1">
                <a:tint val="60000"/>
                <a:hueOff val="0"/>
                <a:satOff val="0"/>
                <a:lumOff val="0"/>
                <a:alphaOff val="0"/>
                <a:shade val="93000"/>
              </a:schemeClr>
            </a:gs>
            <a:gs pos="100000">
              <a:schemeClr val="accent1">
                <a:tint val="60000"/>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a:off x="4328221" y="2152133"/>
        <a:ext cx="247465" cy="341189"/>
      </dsp:txXfrm>
    </dsp:sp>
    <dsp:sp modelId="{1AC95B33-563E-4038-BF0E-553D00B9275D}">
      <dsp:nvSpPr>
        <dsp:cNvPr id="0" name=""/>
        <dsp:cNvSpPr/>
      </dsp:nvSpPr>
      <dsp:spPr>
        <a:xfrm>
          <a:off x="4597785" y="853609"/>
          <a:ext cx="1505249" cy="1505249"/>
        </a:xfrm>
        <a:prstGeom prst="ellipse">
          <a:avLst/>
        </a:prstGeom>
        <a:gradFill rotWithShape="0">
          <a:gsLst>
            <a:gs pos="0">
              <a:schemeClr val="accent1">
                <a:hueOff val="0"/>
                <a:satOff val="0"/>
                <a:lumOff val="0"/>
                <a:alphaOff val="0"/>
                <a:shade val="51000"/>
              </a:schemeClr>
            </a:gs>
            <a:gs pos="80000">
              <a:schemeClr val="accent1">
                <a:hueOff val="0"/>
                <a:satOff val="0"/>
                <a:lumOff val="0"/>
                <a:alphaOff val="0"/>
                <a:shade val="93000"/>
              </a:schemeClr>
            </a:gs>
            <a:gs pos="100000">
              <a:schemeClr val="accent1">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tr-TR" sz="1100" kern="1200" dirty="0" err="1" smtClean="0">
              <a:latin typeface="Georgia" panose="02040502050405020303" pitchFamily="18" charset="0"/>
            </a:rPr>
            <a:t>Common</a:t>
          </a:r>
          <a:endParaRPr lang="tr-TR" sz="1100" kern="1200" dirty="0" smtClean="0">
            <a:latin typeface="Georgia" panose="02040502050405020303" pitchFamily="18" charset="0"/>
          </a:endParaRPr>
        </a:p>
      </dsp:txBody>
      <dsp:txXfrm>
        <a:off x="4818224" y="1074048"/>
        <a:ext cx="1064371" cy="1064371"/>
      </dsp:txXfrm>
    </dsp:sp>
    <dsp:sp modelId="{D6DFDF17-6D83-4CCC-A4D3-290F156DB1AC}">
      <dsp:nvSpPr>
        <dsp:cNvPr id="0" name=""/>
        <dsp:cNvSpPr/>
      </dsp:nvSpPr>
      <dsp:spPr>
        <a:xfrm rot="771429">
          <a:off x="4540596" y="2986506"/>
          <a:ext cx="353521" cy="568649"/>
        </a:xfrm>
        <a:prstGeom prst="rightArrow">
          <a:avLst>
            <a:gd name="adj1" fmla="val 60000"/>
            <a:gd name="adj2" fmla="val 50000"/>
          </a:avLst>
        </a:prstGeom>
        <a:gradFill rotWithShape="0">
          <a:gsLst>
            <a:gs pos="0">
              <a:schemeClr val="accent1">
                <a:tint val="60000"/>
                <a:hueOff val="0"/>
                <a:satOff val="0"/>
                <a:lumOff val="0"/>
                <a:alphaOff val="0"/>
                <a:shade val="51000"/>
              </a:schemeClr>
            </a:gs>
            <a:gs pos="80000">
              <a:schemeClr val="accent1">
                <a:tint val="60000"/>
                <a:hueOff val="0"/>
                <a:satOff val="0"/>
                <a:lumOff val="0"/>
                <a:alphaOff val="0"/>
                <a:shade val="93000"/>
              </a:schemeClr>
            </a:gs>
            <a:gs pos="100000">
              <a:schemeClr val="accent1">
                <a:tint val="60000"/>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a:off x="4541926" y="3088436"/>
        <a:ext cx="247465" cy="341189"/>
      </dsp:txXfrm>
    </dsp:sp>
    <dsp:sp modelId="{DD3B7133-7537-404E-B1F9-6B19AF819ECB}">
      <dsp:nvSpPr>
        <dsp:cNvPr id="0" name=""/>
        <dsp:cNvSpPr/>
      </dsp:nvSpPr>
      <dsp:spPr>
        <a:xfrm>
          <a:off x="5033390" y="2762121"/>
          <a:ext cx="1505249" cy="1505249"/>
        </a:xfrm>
        <a:prstGeom prst="ellipse">
          <a:avLst/>
        </a:prstGeom>
        <a:gradFill rotWithShape="0">
          <a:gsLst>
            <a:gs pos="0">
              <a:schemeClr val="accent1">
                <a:hueOff val="0"/>
                <a:satOff val="0"/>
                <a:lumOff val="0"/>
                <a:alphaOff val="0"/>
                <a:shade val="51000"/>
              </a:schemeClr>
            </a:gs>
            <a:gs pos="80000">
              <a:schemeClr val="accent1">
                <a:hueOff val="0"/>
                <a:satOff val="0"/>
                <a:lumOff val="0"/>
                <a:alphaOff val="0"/>
                <a:shade val="93000"/>
              </a:schemeClr>
            </a:gs>
            <a:gs pos="100000">
              <a:schemeClr val="accent1">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tr-TR" sz="1100" kern="1200" dirty="0" smtClean="0">
              <a:latin typeface="Georgia" panose="02040502050405020303" pitchFamily="18" charset="0"/>
            </a:rPr>
            <a:t>Component</a:t>
          </a:r>
        </a:p>
      </dsp:txBody>
      <dsp:txXfrm>
        <a:off x="5253829" y="2982560"/>
        <a:ext cx="1064371" cy="1064371"/>
      </dsp:txXfrm>
    </dsp:sp>
    <dsp:sp modelId="{7A0A7394-7FBF-4FE8-8859-994B17F00EA6}">
      <dsp:nvSpPr>
        <dsp:cNvPr id="0" name=""/>
        <dsp:cNvSpPr/>
      </dsp:nvSpPr>
      <dsp:spPr>
        <a:xfrm rot="3857143">
          <a:off x="3913118" y="3773340"/>
          <a:ext cx="353521" cy="568649"/>
        </a:xfrm>
        <a:prstGeom prst="rightArrow">
          <a:avLst>
            <a:gd name="adj1" fmla="val 60000"/>
            <a:gd name="adj2" fmla="val 50000"/>
          </a:avLst>
        </a:prstGeom>
        <a:gradFill rotWithShape="0">
          <a:gsLst>
            <a:gs pos="0">
              <a:schemeClr val="accent1">
                <a:tint val="60000"/>
                <a:hueOff val="0"/>
                <a:satOff val="0"/>
                <a:lumOff val="0"/>
                <a:alphaOff val="0"/>
                <a:shade val="51000"/>
              </a:schemeClr>
            </a:gs>
            <a:gs pos="80000">
              <a:schemeClr val="accent1">
                <a:tint val="60000"/>
                <a:hueOff val="0"/>
                <a:satOff val="0"/>
                <a:lumOff val="0"/>
                <a:alphaOff val="0"/>
                <a:shade val="93000"/>
              </a:schemeClr>
            </a:gs>
            <a:gs pos="100000">
              <a:schemeClr val="accent1">
                <a:tint val="60000"/>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a:off x="3943138" y="3839293"/>
        <a:ext cx="247465" cy="341189"/>
      </dsp:txXfrm>
    </dsp:sp>
    <dsp:sp modelId="{1519223C-FB48-4803-82C6-35A3DA3D2E06}">
      <dsp:nvSpPr>
        <dsp:cNvPr id="0" name=""/>
        <dsp:cNvSpPr/>
      </dsp:nvSpPr>
      <dsp:spPr>
        <a:xfrm>
          <a:off x="3812851" y="4292628"/>
          <a:ext cx="1505249" cy="1505249"/>
        </a:xfrm>
        <a:prstGeom prst="ellipse">
          <a:avLst/>
        </a:prstGeom>
        <a:gradFill rotWithShape="0">
          <a:gsLst>
            <a:gs pos="0">
              <a:schemeClr val="accent1">
                <a:hueOff val="0"/>
                <a:satOff val="0"/>
                <a:lumOff val="0"/>
                <a:alphaOff val="0"/>
                <a:shade val="51000"/>
              </a:schemeClr>
            </a:gs>
            <a:gs pos="80000">
              <a:schemeClr val="accent1">
                <a:hueOff val="0"/>
                <a:satOff val="0"/>
                <a:lumOff val="0"/>
                <a:alphaOff val="0"/>
                <a:shade val="93000"/>
              </a:schemeClr>
            </a:gs>
            <a:gs pos="100000">
              <a:schemeClr val="accent1">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tr-TR" sz="1100" kern="1200" dirty="0" smtClean="0">
              <a:latin typeface="Georgia" panose="02040502050405020303" pitchFamily="18" charset="0"/>
            </a:rPr>
            <a:t>Security</a:t>
          </a:r>
        </a:p>
      </dsp:txBody>
      <dsp:txXfrm>
        <a:off x="4033290" y="4513067"/>
        <a:ext cx="1064371" cy="1064371"/>
      </dsp:txXfrm>
    </dsp:sp>
    <dsp:sp modelId="{82850EE8-CA96-44D6-9D9A-B08AF5FFC865}">
      <dsp:nvSpPr>
        <dsp:cNvPr id="0" name=""/>
        <dsp:cNvSpPr/>
      </dsp:nvSpPr>
      <dsp:spPr>
        <a:xfrm rot="6942857">
          <a:off x="2906720" y="3773340"/>
          <a:ext cx="353521" cy="568649"/>
        </a:xfrm>
        <a:prstGeom prst="rightArrow">
          <a:avLst>
            <a:gd name="adj1" fmla="val 60000"/>
            <a:gd name="adj2" fmla="val 50000"/>
          </a:avLst>
        </a:prstGeom>
        <a:gradFill rotWithShape="0">
          <a:gsLst>
            <a:gs pos="0">
              <a:schemeClr val="accent1">
                <a:tint val="60000"/>
                <a:hueOff val="0"/>
                <a:satOff val="0"/>
                <a:lumOff val="0"/>
                <a:alphaOff val="0"/>
                <a:shade val="51000"/>
              </a:schemeClr>
            </a:gs>
            <a:gs pos="80000">
              <a:schemeClr val="accent1">
                <a:tint val="60000"/>
                <a:hueOff val="0"/>
                <a:satOff val="0"/>
                <a:lumOff val="0"/>
                <a:alphaOff val="0"/>
                <a:shade val="93000"/>
              </a:schemeClr>
            </a:gs>
            <a:gs pos="100000">
              <a:schemeClr val="accent1">
                <a:tint val="60000"/>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10800000">
        <a:off x="2982756" y="3839293"/>
        <a:ext cx="247465" cy="341189"/>
      </dsp:txXfrm>
    </dsp:sp>
    <dsp:sp modelId="{FAA6AA33-F1B1-47A0-A473-7513A91C5FD6}">
      <dsp:nvSpPr>
        <dsp:cNvPr id="0" name=""/>
        <dsp:cNvSpPr/>
      </dsp:nvSpPr>
      <dsp:spPr>
        <a:xfrm>
          <a:off x="1855258" y="4292628"/>
          <a:ext cx="1505249" cy="1505249"/>
        </a:xfrm>
        <a:prstGeom prst="ellipse">
          <a:avLst/>
        </a:prstGeom>
        <a:gradFill rotWithShape="0">
          <a:gsLst>
            <a:gs pos="0">
              <a:schemeClr val="accent1">
                <a:hueOff val="0"/>
                <a:satOff val="0"/>
                <a:lumOff val="0"/>
                <a:alphaOff val="0"/>
                <a:shade val="51000"/>
              </a:schemeClr>
            </a:gs>
            <a:gs pos="80000">
              <a:schemeClr val="accent1">
                <a:hueOff val="0"/>
                <a:satOff val="0"/>
                <a:lumOff val="0"/>
                <a:alphaOff val="0"/>
                <a:shade val="93000"/>
              </a:schemeClr>
            </a:gs>
            <a:gs pos="100000">
              <a:schemeClr val="accent1">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tr-TR" sz="1100" kern="1200" dirty="0" smtClean="0">
              <a:latin typeface="Georgia" panose="02040502050405020303" pitchFamily="18" charset="0"/>
            </a:rPr>
            <a:t>Report</a:t>
          </a:r>
        </a:p>
      </dsp:txBody>
      <dsp:txXfrm>
        <a:off x="2075697" y="4513067"/>
        <a:ext cx="1064371" cy="1064371"/>
      </dsp:txXfrm>
    </dsp:sp>
    <dsp:sp modelId="{30F8CEA4-685D-4F6A-838C-712AD9F9C81B}">
      <dsp:nvSpPr>
        <dsp:cNvPr id="0" name=""/>
        <dsp:cNvSpPr/>
      </dsp:nvSpPr>
      <dsp:spPr>
        <a:xfrm rot="10028571">
          <a:off x="2279241" y="2986506"/>
          <a:ext cx="353521" cy="568649"/>
        </a:xfrm>
        <a:prstGeom prst="rightArrow">
          <a:avLst>
            <a:gd name="adj1" fmla="val 60000"/>
            <a:gd name="adj2" fmla="val 50000"/>
          </a:avLst>
        </a:prstGeom>
        <a:gradFill rotWithShape="0">
          <a:gsLst>
            <a:gs pos="0">
              <a:schemeClr val="accent1">
                <a:tint val="60000"/>
                <a:hueOff val="0"/>
                <a:satOff val="0"/>
                <a:lumOff val="0"/>
                <a:alphaOff val="0"/>
                <a:shade val="51000"/>
              </a:schemeClr>
            </a:gs>
            <a:gs pos="80000">
              <a:schemeClr val="accent1">
                <a:tint val="60000"/>
                <a:hueOff val="0"/>
                <a:satOff val="0"/>
                <a:lumOff val="0"/>
                <a:alphaOff val="0"/>
                <a:shade val="93000"/>
              </a:schemeClr>
            </a:gs>
            <a:gs pos="100000">
              <a:schemeClr val="accent1">
                <a:tint val="60000"/>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10800000">
        <a:off x="2383967" y="3088436"/>
        <a:ext cx="247465" cy="341189"/>
      </dsp:txXfrm>
    </dsp:sp>
    <dsp:sp modelId="{180DA9A5-3BA8-4ED4-8F11-79C4A50BEC0E}">
      <dsp:nvSpPr>
        <dsp:cNvPr id="0" name=""/>
        <dsp:cNvSpPr/>
      </dsp:nvSpPr>
      <dsp:spPr>
        <a:xfrm>
          <a:off x="634719" y="2762121"/>
          <a:ext cx="1505249" cy="1505249"/>
        </a:xfrm>
        <a:prstGeom prst="ellipse">
          <a:avLst/>
        </a:prstGeom>
        <a:gradFill rotWithShape="0">
          <a:gsLst>
            <a:gs pos="0">
              <a:schemeClr val="accent1">
                <a:hueOff val="0"/>
                <a:satOff val="0"/>
                <a:lumOff val="0"/>
                <a:alphaOff val="0"/>
                <a:shade val="51000"/>
              </a:schemeClr>
            </a:gs>
            <a:gs pos="80000">
              <a:schemeClr val="accent1">
                <a:hueOff val="0"/>
                <a:satOff val="0"/>
                <a:lumOff val="0"/>
                <a:alphaOff val="0"/>
                <a:shade val="93000"/>
              </a:schemeClr>
            </a:gs>
            <a:gs pos="100000">
              <a:schemeClr val="accent1">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tr-TR" sz="1100" kern="1200" dirty="0" smtClean="0">
              <a:latin typeface="Georgia" panose="02040502050405020303" pitchFamily="18" charset="0"/>
            </a:rPr>
            <a:t>Notification</a:t>
          </a:r>
        </a:p>
      </dsp:txBody>
      <dsp:txXfrm>
        <a:off x="855158" y="2982560"/>
        <a:ext cx="1064371" cy="1064371"/>
      </dsp:txXfrm>
    </dsp:sp>
    <dsp:sp modelId="{4F27A1C2-79DC-4476-B19E-6A9539EF529E}">
      <dsp:nvSpPr>
        <dsp:cNvPr id="0" name=""/>
        <dsp:cNvSpPr/>
      </dsp:nvSpPr>
      <dsp:spPr>
        <a:xfrm rot="13114286">
          <a:off x="2503186" y="2005341"/>
          <a:ext cx="353521" cy="568649"/>
        </a:xfrm>
        <a:prstGeom prst="rightArrow">
          <a:avLst>
            <a:gd name="adj1" fmla="val 60000"/>
            <a:gd name="adj2" fmla="val 50000"/>
          </a:avLst>
        </a:prstGeom>
        <a:gradFill rotWithShape="0">
          <a:gsLst>
            <a:gs pos="0">
              <a:schemeClr val="accent1">
                <a:tint val="60000"/>
                <a:hueOff val="0"/>
                <a:satOff val="0"/>
                <a:lumOff val="0"/>
                <a:alphaOff val="0"/>
                <a:shade val="51000"/>
              </a:schemeClr>
            </a:gs>
            <a:gs pos="80000">
              <a:schemeClr val="accent1">
                <a:tint val="60000"/>
                <a:hueOff val="0"/>
                <a:satOff val="0"/>
                <a:lumOff val="0"/>
                <a:alphaOff val="0"/>
                <a:shade val="93000"/>
              </a:schemeClr>
            </a:gs>
            <a:gs pos="100000">
              <a:schemeClr val="accent1">
                <a:tint val="60000"/>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10800000">
        <a:off x="2597673" y="2152133"/>
        <a:ext cx="247465" cy="341189"/>
      </dsp:txXfrm>
    </dsp:sp>
    <dsp:sp modelId="{9DE00313-FEBD-43A8-96FA-3258E0432893}">
      <dsp:nvSpPr>
        <dsp:cNvPr id="0" name=""/>
        <dsp:cNvSpPr/>
      </dsp:nvSpPr>
      <dsp:spPr>
        <a:xfrm>
          <a:off x="1070324" y="853609"/>
          <a:ext cx="1505249" cy="1505249"/>
        </a:xfrm>
        <a:prstGeom prst="ellipse">
          <a:avLst/>
        </a:prstGeom>
        <a:gradFill rotWithShape="0">
          <a:gsLst>
            <a:gs pos="0">
              <a:schemeClr val="accent1">
                <a:hueOff val="0"/>
                <a:satOff val="0"/>
                <a:lumOff val="0"/>
                <a:alphaOff val="0"/>
                <a:shade val="51000"/>
              </a:schemeClr>
            </a:gs>
            <a:gs pos="80000">
              <a:schemeClr val="accent1">
                <a:hueOff val="0"/>
                <a:satOff val="0"/>
                <a:lumOff val="0"/>
                <a:alphaOff val="0"/>
                <a:shade val="93000"/>
              </a:schemeClr>
            </a:gs>
            <a:gs pos="100000">
              <a:schemeClr val="accent1">
                <a:hueOff val="0"/>
                <a:satOff val="0"/>
                <a:lumOff val="0"/>
                <a:alphaOff val="0"/>
                <a:shade val="94000"/>
              </a:schemeClr>
            </a:gs>
          </a:gsLst>
          <a:lin ang="16200000" scaled="0"/>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tr-TR" sz="1100" kern="1200" dirty="0" err="1" smtClean="0">
              <a:latin typeface="Georgia" panose="02040502050405020303" pitchFamily="18" charset="0"/>
            </a:rPr>
            <a:t>Theme</a:t>
          </a:r>
          <a:endParaRPr lang="tr-TR" sz="1100" kern="1200" dirty="0" smtClean="0">
            <a:latin typeface="Georgia" panose="02040502050405020303" pitchFamily="18" charset="0"/>
          </a:endParaRPr>
        </a:p>
      </dsp:txBody>
      <dsp:txXfrm>
        <a:off x="1290763" y="1074048"/>
        <a:ext cx="1064371" cy="1064371"/>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Relationships xmlns="http://schemas.openxmlformats.org/package/2006/relationships"><Relationship Id="rId1" Type="http://schemas.openxmlformats.org/officeDocument/2006/relationships/theme" Target="../theme/theme5.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r>
              <a:rPr b="0" lang="tr-TR" sz="1800" spc="-1" strike="noStrike">
                <a:solidFill>
                  <a:schemeClr val="dk1"/>
                </a:solidFill>
                <a:latin typeface="Arial"/>
              </a:rPr>
              <a:t>Click to move the slide</a:t>
            </a:r>
            <a:endParaRPr b="0" lang="tr-TR" sz="1800" spc="-1" strike="noStrike">
              <a:solidFill>
                <a:schemeClr val="dk1"/>
              </a:solidFill>
              <a:latin typeface="Arial"/>
            </a:endParaRPr>
          </a:p>
        </p:txBody>
      </p:sp>
      <p:sp>
        <p:nvSpPr>
          <p:cNvPr id="170"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0">
              <a:buNone/>
            </a:pPr>
            <a:r>
              <a:rPr b="0" lang="en-US" sz="2000" spc="-1" strike="noStrike">
                <a:solidFill>
                  <a:srgbClr val="000000"/>
                </a:solidFill>
                <a:latin typeface="Arial"/>
              </a:rPr>
              <a:t>Click to edit the notes format</a:t>
            </a:r>
            <a:endParaRPr b="0" lang="en-US" sz="2000" spc="-1" strike="noStrike">
              <a:solidFill>
                <a:srgbClr val="000000"/>
              </a:solidFill>
              <a:latin typeface="Arial"/>
            </a:endParaRPr>
          </a:p>
        </p:txBody>
      </p:sp>
      <p:sp>
        <p:nvSpPr>
          <p:cNvPr id="171"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US" sz="1400" spc="-1" strike="noStrike">
                <a:solidFill>
                  <a:srgbClr val="000000"/>
                </a:solidFill>
                <a:latin typeface="Times New Roman"/>
              </a:rPr>
              <a:t>&lt;header&gt;</a:t>
            </a:r>
            <a:endParaRPr b="0" lang="en-US" sz="1400" spc="-1" strike="noStrike">
              <a:solidFill>
                <a:srgbClr val="000000"/>
              </a:solidFill>
              <a:latin typeface="Times New Roman"/>
            </a:endParaRPr>
          </a:p>
        </p:txBody>
      </p:sp>
      <p:sp>
        <p:nvSpPr>
          <p:cNvPr id="172" name="PlaceHolder 4"/>
          <p:cNvSpPr>
            <a:spLocks noGrp="1"/>
          </p:cNvSpPr>
          <p:nvPr>
            <p:ph type="dt" idx="1"/>
          </p:nvPr>
        </p:nvSpPr>
        <p:spPr>
          <a:xfrm>
            <a:off x="4278960" y="0"/>
            <a:ext cx="3280680" cy="534240"/>
          </a:xfrm>
          <a:prstGeom prst="rect">
            <a:avLst/>
          </a:prstGeom>
          <a:noFill/>
          <a:ln w="0">
            <a:noFill/>
          </a:ln>
        </p:spPr>
        <p:txBody>
          <a:bodyPr lIns="0" rIns="0" tIns="0" bIns="0" anchor="t">
            <a:noAutofit/>
          </a:bodyPr>
          <a:lstStyle>
            <a:lvl1pPr indent="0" algn="r">
              <a:buNone/>
              <a:defRPr b="0" lang="en-US" sz="1400" spc="-1" strike="noStrike">
                <a:solidFill>
                  <a:srgbClr val="000000"/>
                </a:solidFill>
                <a:latin typeface="Times New Roman"/>
              </a:defRPr>
            </a:lvl1pPr>
          </a:lstStyle>
          <a:p>
            <a:pPr indent="0" algn="r">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173" name="PlaceHolder 5"/>
          <p:cNvSpPr>
            <a:spLocks noGrp="1"/>
          </p:cNvSpPr>
          <p:nvPr>
            <p:ph type="ftr" idx="2"/>
          </p:nvPr>
        </p:nvSpPr>
        <p:spPr>
          <a:xfrm>
            <a:off x="0" y="10157400"/>
            <a:ext cx="3280680" cy="534240"/>
          </a:xfrm>
          <a:prstGeom prst="rect">
            <a:avLst/>
          </a:prstGeom>
          <a:noFill/>
          <a:ln w="0">
            <a:noFill/>
          </a:ln>
        </p:spPr>
        <p:txBody>
          <a:bodyPr lIns="0" rIns="0" tIns="0" bIns="0" anchor="b">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74" name="PlaceHolder 6"/>
          <p:cNvSpPr>
            <a:spLocks noGrp="1"/>
          </p:cNvSpPr>
          <p:nvPr>
            <p:ph type="sldNum" idx="3"/>
          </p:nvPr>
        </p:nvSpPr>
        <p:spPr>
          <a:xfrm>
            <a:off x="4278960" y="10157400"/>
            <a:ext cx="3280680" cy="534240"/>
          </a:xfrm>
          <a:prstGeom prst="rect">
            <a:avLst/>
          </a:prstGeom>
          <a:noFill/>
          <a:ln w="0">
            <a:noFill/>
          </a:ln>
        </p:spPr>
        <p:txBody>
          <a:bodyPr lIns="0" rIns="0" tIns="0" bIns="0" anchor="b">
            <a:noAutofit/>
          </a:bodyPr>
          <a:lstStyle>
            <a:lvl1pPr indent="0" algn="r">
              <a:buNone/>
              <a:defRPr b="0" lang="en-US" sz="1400" spc="-1" strike="noStrike">
                <a:solidFill>
                  <a:srgbClr val="000000"/>
                </a:solidFill>
                <a:latin typeface="Times New Roman"/>
              </a:defRPr>
            </a:lvl1pPr>
          </a:lstStyle>
          <a:p>
            <a:pPr indent="0" algn="r">
              <a:buNone/>
            </a:pPr>
            <a:fld id="{FFE41A46-DE12-4913-87C4-B70AB8DE74CB}" type="slidenum">
              <a:rPr b="0" lang="en-US" sz="1400" spc="-1" strike="noStrike">
                <a:solidFill>
                  <a:srgbClr val="000000"/>
                </a:solidFill>
                <a:latin typeface="Times New Roman"/>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4.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
</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27.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
</Relationships>
</file>

<file path=ppt/notesSlides/_rels/notesSlide2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30.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
</Relationships>
</file>

<file path=ppt/notesSlides/_rels/notesSlide3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
</Relationships>
</file>

<file path=ppt/notesSlides/_rels/notesSlide32.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
</Relationships>
</file>

<file path=ppt/notesSlides/_rels/notesSlide3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
</Relationships>
</file>

<file path=ppt/notesSlides/_rels/notesSlide3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
</Relationships>
</file>

<file path=ppt/notesSlides/_rels/notesSlide35.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
</Relationships>
</file>

<file path=ppt/notesSlides/_rels/notesSlide36.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
</Relationships>
</file>

<file path=ppt/notesSlides/_rels/notesSlide37.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
</Relationships>
</file>

<file path=ppt/notesSlides/_rels/notesSlide38.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
</Relationships>
</file>

<file path=ppt/notesSlides/_rels/notesSlide39.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
</Relationships>
</file>

<file path=ppt/notesSlides/_rels/notesSlide40.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
</Relationships>
</file>

<file path=ppt/notesSlides/_rels/notesSlide41.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
</Relationships>
</file>

<file path=ppt/notesSlides/_rels/notesSlide42.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
</Relationships>
</file>

<file path=ppt/notesSlides/_rels/notesSlide43.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
</Relationships>
</file>

<file path=ppt/notesSlides/_rels/notesSlide44.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
</Relationships>
</file>

<file path=ppt/notesSlides/_rels/notesSlide45.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
</Relationships>
</file>

<file path=ppt/notesSlides/_rels/notesSlide46.xml.rels><?xml version="1.0" encoding="UTF-8"?>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
</Relationships>
</file>

<file path=ppt/notesSlides/_rels/notesSlide47.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
</Relationships>
</file>

<file path=ppt/notesSlides/_rels/notesSlide48.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
</Relationships>
</file>

<file path=ppt/notesSlides/_rels/notesSlide49.xml.rels><?xml version="1.0" encoding="UTF-8"?>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
</Relationships>
</file>

<file path=ppt/notesSlides/_rels/notesSlide50.xml.rels><?xml version="1.0" encoding="UTF-8"?>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
</Relationships>
</file>

<file path=ppt/notesSlides/_rels/notesSlide51.xml.rels><?xml version="1.0" encoding="UTF-8"?>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
</Relationships>
</file>

<file path=ppt/notesSlides/_rels/notesSlide52.xml.rels><?xml version="1.0" encoding="UTF-8"?>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
</Relationships>
</file>

<file path=ppt/notesSlides/_rels/notesSlide53.xml.rels><?xml version="1.0" encoding="UTF-8"?>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
</Relationships>
</file>

<file path=ppt/notesSlides/_rels/notesSlide54.xml.rels><?xml version="1.0" encoding="UTF-8"?>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
</Relationships>
</file>

<file path=ppt/notesSlides/_rels/notesSlide55.xml.rels><?xml version="1.0" encoding="UTF-8"?>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
</Relationships>
</file>

<file path=ppt/notesSlides/_rels/notesSlide56.xml.rels><?xml version="1.0" encoding="UTF-8"?>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
</Relationships>
</file>

<file path=ppt/notesSlides/_rels/notesSlide57.xml.rels><?xml version="1.0" encoding="UTF-8"?>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
</Relationships>
</file>

<file path=ppt/notesSlides/_rels/notesSlide58.xml.rels><?xml version="1.0" encoding="UTF-8"?>
<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
</Relationships>
</file>

<file path=ppt/notesSlides/_rels/notesSlide59.xml.rels><?xml version="1.0" encoding="UTF-8"?>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
</Relationships>
</file>

<file path=ppt/notesSlides/_rels/notesSlide60.xml.rels><?xml version="1.0" encoding="UTF-8"?>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
</Relationships>
</file>

<file path=ppt/notesSlides/_rels/notesSlide61.xml.rels><?xml version="1.0" encoding="UTF-8"?>
<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
</Relationships>
</file>

<file path=ppt/notesSlides/_rels/notesSlide62.xml.rels><?xml version="1.0" encoding="UTF-8"?>
<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5" name="PlaceHolder 1"/>
          <p:cNvSpPr>
            <a:spLocks noGrp="1"/>
          </p:cNvSpPr>
          <p:nvPr>
            <p:ph type="sldImg"/>
          </p:nvPr>
        </p:nvSpPr>
        <p:spPr>
          <a:xfrm>
            <a:off x="685800" y="1143000"/>
            <a:ext cx="5480640" cy="3080520"/>
          </a:xfrm>
          <a:prstGeom prst="rect">
            <a:avLst/>
          </a:prstGeom>
          <a:ln w="0">
            <a:noFill/>
          </a:ln>
        </p:spPr>
      </p:sp>
      <p:sp>
        <p:nvSpPr>
          <p:cNvPr id="656"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657"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tr-TR"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658"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tr-TR"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659"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2213A16C-582B-451D-99AA-3377BF50FCFE}"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0" name="PlaceHolder 1"/>
          <p:cNvSpPr>
            <a:spLocks noGrp="1"/>
          </p:cNvSpPr>
          <p:nvPr>
            <p:ph type="sldImg"/>
          </p:nvPr>
        </p:nvSpPr>
        <p:spPr>
          <a:xfrm>
            <a:off x="685800" y="1143000"/>
            <a:ext cx="5481720" cy="3081600"/>
          </a:xfrm>
          <a:prstGeom prst="rect">
            <a:avLst/>
          </a:prstGeom>
          <a:ln w="0">
            <a:noFill/>
          </a:ln>
        </p:spPr>
      </p:sp>
      <p:sp>
        <p:nvSpPr>
          <p:cNvPr id="661" name="PlaceHolder 2"/>
          <p:cNvSpPr>
            <a:spLocks noGrp="1"/>
          </p:cNvSpPr>
          <p:nvPr>
            <p:ph type="body"/>
          </p:nvPr>
        </p:nvSpPr>
        <p:spPr>
          <a:xfrm>
            <a:off x="685800" y="4400640"/>
            <a:ext cx="5481720" cy="3595680"/>
          </a:xfrm>
          <a:prstGeom prst="rect">
            <a:avLst/>
          </a:prstGeom>
          <a:noFill/>
          <a:ln w="0">
            <a:noFill/>
          </a:ln>
        </p:spPr>
        <p:txBody>
          <a:bodyPr lIns="0" rIns="0" tIns="0" bIns="0" anchor="t">
            <a:noAutofit/>
          </a:bodyPr>
          <a:p>
            <a:pPr marL="216000" indent="0">
              <a:lnSpc>
                <a:spcPct val="100000"/>
              </a:lnSpc>
              <a:buNone/>
              <a:tabLst>
                <a:tab algn="l" pos="0"/>
              </a:tabLst>
            </a:pPr>
            <a:r>
              <a:rPr b="0" lang="en-US" sz="1800" spc="-1" strike="noStrike">
                <a:solidFill>
                  <a:srgbClr val="000000"/>
                </a:solidFill>
                <a:latin typeface="Arial"/>
              </a:rPr>
              <a:t>Mikro ve mini kavramları.</a:t>
            </a:r>
            <a:endParaRPr b="0" lang="en-US" sz="1800" spc="-1" strike="noStrike">
              <a:solidFill>
                <a:srgbClr val="000000"/>
              </a:solidFill>
              <a:latin typeface="Arial"/>
            </a:endParaRPr>
          </a:p>
        </p:txBody>
      </p:sp>
      <p:sp>
        <p:nvSpPr>
          <p:cNvPr id="662" name="CustomShape 30"/>
          <p:cNvSpPr/>
          <p:nvPr/>
        </p:nvSpPr>
        <p:spPr>
          <a:xfrm>
            <a:off x="0" y="0"/>
            <a:ext cx="6853320" cy="45396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663" name="CustomShape 32"/>
          <p:cNvSpPr/>
          <p:nvPr/>
        </p:nvSpPr>
        <p:spPr>
          <a:xfrm>
            <a:off x="0" y="8685360"/>
            <a:ext cx="6853320" cy="45396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664" name="CustomShape 33"/>
          <p:cNvSpPr/>
          <p:nvPr/>
        </p:nvSpPr>
        <p:spPr>
          <a:xfrm>
            <a:off x="3884760" y="8685360"/>
            <a:ext cx="2967120" cy="45396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A2B16D66-644F-4C18-AC18-CBE8302F0093}"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5" name="PlaceHolder 1"/>
          <p:cNvSpPr>
            <a:spLocks noGrp="1"/>
          </p:cNvSpPr>
          <p:nvPr>
            <p:ph type="sldImg"/>
          </p:nvPr>
        </p:nvSpPr>
        <p:spPr>
          <a:xfrm>
            <a:off x="685800" y="1143000"/>
            <a:ext cx="5481720" cy="3081600"/>
          </a:xfrm>
          <a:prstGeom prst="rect">
            <a:avLst/>
          </a:prstGeom>
          <a:ln w="0">
            <a:noFill/>
          </a:ln>
        </p:spPr>
      </p:sp>
      <p:sp>
        <p:nvSpPr>
          <p:cNvPr id="666" name="PlaceHolder 2"/>
          <p:cNvSpPr>
            <a:spLocks noGrp="1"/>
          </p:cNvSpPr>
          <p:nvPr>
            <p:ph type="body"/>
          </p:nvPr>
        </p:nvSpPr>
        <p:spPr>
          <a:xfrm>
            <a:off x="685800" y="4400640"/>
            <a:ext cx="5481720" cy="3595680"/>
          </a:xfrm>
          <a:prstGeom prst="rect">
            <a:avLst/>
          </a:prstGeom>
          <a:noFill/>
          <a:ln w="0">
            <a:noFill/>
          </a:ln>
        </p:spPr>
        <p:txBody>
          <a:bodyPr lIns="0" rIns="0" tIns="0" bIns="0" anchor="t">
            <a:noAutofit/>
          </a:bodyPr>
          <a:p>
            <a:pPr marL="216000" indent="0">
              <a:lnSpc>
                <a:spcPct val="100000"/>
              </a:lnSpc>
              <a:buNone/>
              <a:tabLst>
                <a:tab algn="l" pos="0"/>
              </a:tabLst>
            </a:pPr>
            <a:r>
              <a:rPr b="0" lang="en-US" sz="1800" spc="-1" strike="noStrike">
                <a:solidFill>
                  <a:srgbClr val="000000"/>
                </a:solidFill>
                <a:latin typeface="Arial"/>
              </a:rPr>
              <a:t>Global dunyada 13-14 tane prensip var. bunlar bizim kullandıklarımız.</a:t>
            </a:r>
            <a:endParaRPr b="0" lang="en-US" sz="1800" spc="-1" strike="noStrike">
              <a:solidFill>
                <a:srgbClr val="000000"/>
              </a:solidFill>
              <a:latin typeface="Arial"/>
            </a:endParaRPr>
          </a:p>
        </p:txBody>
      </p:sp>
      <p:sp>
        <p:nvSpPr>
          <p:cNvPr id="667" name="CustomShape 39"/>
          <p:cNvSpPr/>
          <p:nvPr/>
        </p:nvSpPr>
        <p:spPr>
          <a:xfrm>
            <a:off x="0" y="0"/>
            <a:ext cx="6853320" cy="45396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668" name="CustomShape 41"/>
          <p:cNvSpPr/>
          <p:nvPr/>
        </p:nvSpPr>
        <p:spPr>
          <a:xfrm>
            <a:off x="0" y="8685360"/>
            <a:ext cx="6853320" cy="45396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669" name="CustomShape 42"/>
          <p:cNvSpPr/>
          <p:nvPr/>
        </p:nvSpPr>
        <p:spPr>
          <a:xfrm>
            <a:off x="3884760" y="8685360"/>
            <a:ext cx="2967120" cy="45396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6B9EAA7B-4453-4C7B-84EE-414B1C88EB6F}"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0" name="PlaceHolder 1"/>
          <p:cNvSpPr>
            <a:spLocks noGrp="1"/>
          </p:cNvSpPr>
          <p:nvPr>
            <p:ph type="sldImg"/>
          </p:nvPr>
        </p:nvSpPr>
        <p:spPr>
          <a:xfrm>
            <a:off x="685800" y="1143000"/>
            <a:ext cx="5481720" cy="3081600"/>
          </a:xfrm>
          <a:prstGeom prst="rect">
            <a:avLst/>
          </a:prstGeom>
          <a:ln w="0">
            <a:noFill/>
          </a:ln>
        </p:spPr>
      </p:sp>
      <p:sp>
        <p:nvSpPr>
          <p:cNvPr id="671" name="PlaceHolder 2"/>
          <p:cNvSpPr>
            <a:spLocks noGrp="1"/>
          </p:cNvSpPr>
          <p:nvPr>
            <p:ph type="body"/>
          </p:nvPr>
        </p:nvSpPr>
        <p:spPr>
          <a:xfrm>
            <a:off x="685800" y="4400640"/>
            <a:ext cx="5481720" cy="3595680"/>
          </a:xfrm>
          <a:prstGeom prst="rect">
            <a:avLst/>
          </a:prstGeom>
          <a:noFill/>
          <a:ln w="0">
            <a:noFill/>
          </a:ln>
        </p:spPr>
        <p:txBody>
          <a:bodyPr lIns="0" rIns="0" tIns="0" bIns="0" anchor="t">
            <a:noAutofit/>
          </a:bodyPr>
          <a:p>
            <a:pPr marL="216000" indent="0">
              <a:lnSpc>
                <a:spcPct val="100000"/>
              </a:lnSpc>
              <a:buNone/>
              <a:tabLst>
                <a:tab algn="l" pos="0"/>
              </a:tabLst>
            </a:pPr>
            <a:r>
              <a:rPr b="0" lang="en-US" sz="1800" spc="-1" strike="noStrike">
                <a:solidFill>
                  <a:srgbClr val="000000"/>
                </a:solidFill>
                <a:latin typeface="Arial"/>
              </a:rPr>
              <a:t>Spring plugin ile modülerliği yönetebiliyoruz.</a:t>
            </a:r>
            <a:endParaRPr b="0" lang="en-US" sz="1800" spc="-1" strike="noStrike">
              <a:solidFill>
                <a:srgbClr val="000000"/>
              </a:solidFill>
              <a:latin typeface="Arial"/>
            </a:endParaRPr>
          </a:p>
          <a:p>
            <a:pPr marL="216000" indent="0">
              <a:lnSpc>
                <a:spcPct val="100000"/>
              </a:lnSpc>
              <a:buNone/>
              <a:tabLst>
                <a:tab algn="l" pos="0"/>
              </a:tabLst>
            </a:pPr>
            <a:endParaRPr b="0" lang="en-US" sz="1800" spc="-1" strike="noStrike">
              <a:solidFill>
                <a:srgbClr val="000000"/>
              </a:solidFill>
              <a:latin typeface="Arial"/>
            </a:endParaRPr>
          </a:p>
          <a:p>
            <a:pPr marL="216000" indent="0">
              <a:lnSpc>
                <a:spcPct val="100000"/>
              </a:lnSpc>
              <a:buNone/>
              <a:tabLst>
                <a:tab algn="l" pos="0"/>
              </a:tabLst>
            </a:pPr>
            <a:r>
              <a:rPr b="0" lang="en-US" sz="1800" spc="-1" strike="noStrike">
                <a:solidFill>
                  <a:srgbClr val="000000"/>
                </a:solidFill>
                <a:latin typeface="Arial"/>
              </a:rPr>
              <a:t>Tek alan. Solidden geliyor.</a:t>
            </a:r>
            <a:endParaRPr b="0" lang="en-US" sz="1800" spc="-1" strike="noStrike">
              <a:solidFill>
                <a:srgbClr val="000000"/>
              </a:solidFill>
              <a:latin typeface="Arial"/>
            </a:endParaRPr>
          </a:p>
          <a:p>
            <a:pPr marL="216000" indent="0">
              <a:lnSpc>
                <a:spcPct val="100000"/>
              </a:lnSpc>
              <a:buNone/>
              <a:tabLst>
                <a:tab algn="l" pos="0"/>
              </a:tabLst>
            </a:pPr>
            <a:endParaRPr b="0" lang="en-US" sz="1800" spc="-1" strike="noStrike">
              <a:solidFill>
                <a:srgbClr val="000000"/>
              </a:solidFill>
              <a:latin typeface="Arial"/>
            </a:endParaRPr>
          </a:p>
          <a:p>
            <a:pPr marL="216000" indent="0">
              <a:lnSpc>
                <a:spcPct val="100000"/>
              </a:lnSpc>
              <a:buNone/>
              <a:tabLst>
                <a:tab algn="l" pos="0"/>
              </a:tabLst>
            </a:pPr>
            <a:r>
              <a:rPr b="0" lang="en-US" sz="1800" spc="-1" strike="noStrike">
                <a:solidFill>
                  <a:srgbClr val="000000"/>
                </a:solidFill>
                <a:latin typeface="Arial"/>
              </a:rPr>
              <a:t>Devamlılık sürdürülebilirlik varolanı bozmamak.</a:t>
            </a:r>
            <a:endParaRPr b="0" lang="en-US" sz="1800" spc="-1" strike="noStrike">
              <a:solidFill>
                <a:srgbClr val="000000"/>
              </a:solidFill>
              <a:latin typeface="Arial"/>
            </a:endParaRPr>
          </a:p>
        </p:txBody>
      </p:sp>
      <p:sp>
        <p:nvSpPr>
          <p:cNvPr id="672" name="CustomShape 62"/>
          <p:cNvSpPr/>
          <p:nvPr/>
        </p:nvSpPr>
        <p:spPr>
          <a:xfrm>
            <a:off x="0" y="0"/>
            <a:ext cx="6853320" cy="45396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673" name="CustomShape 63"/>
          <p:cNvSpPr/>
          <p:nvPr/>
        </p:nvSpPr>
        <p:spPr>
          <a:xfrm>
            <a:off x="0" y="8685360"/>
            <a:ext cx="6853320" cy="45396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674" name="CustomShape 64"/>
          <p:cNvSpPr/>
          <p:nvPr/>
        </p:nvSpPr>
        <p:spPr>
          <a:xfrm>
            <a:off x="3884760" y="8685360"/>
            <a:ext cx="2967120" cy="45396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F47DE376-5F76-4C85-9ACD-8CD0A9C2CEE4}"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5" name="PlaceHolder 1"/>
          <p:cNvSpPr>
            <a:spLocks noGrp="1"/>
          </p:cNvSpPr>
          <p:nvPr>
            <p:ph type="sldImg"/>
          </p:nvPr>
        </p:nvSpPr>
        <p:spPr>
          <a:xfrm>
            <a:off x="685800" y="1143000"/>
            <a:ext cx="5482800" cy="3082680"/>
          </a:xfrm>
          <a:prstGeom prst="rect">
            <a:avLst/>
          </a:prstGeom>
          <a:ln w="0">
            <a:noFill/>
          </a:ln>
        </p:spPr>
      </p:sp>
      <p:sp>
        <p:nvSpPr>
          <p:cNvPr id="676" name="PlaceHolder 2"/>
          <p:cNvSpPr>
            <a:spLocks noGrp="1"/>
          </p:cNvSpPr>
          <p:nvPr>
            <p:ph type="body"/>
          </p:nvPr>
        </p:nvSpPr>
        <p:spPr>
          <a:xfrm>
            <a:off x="685800" y="4400640"/>
            <a:ext cx="5482800" cy="35967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677" name="CustomShape 3"/>
          <p:cNvSpPr/>
          <p:nvPr/>
        </p:nvSpPr>
        <p:spPr>
          <a:xfrm>
            <a:off x="0" y="0"/>
            <a:ext cx="6854400" cy="4550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678" name="CustomShape 4"/>
          <p:cNvSpPr/>
          <p:nvPr/>
        </p:nvSpPr>
        <p:spPr>
          <a:xfrm>
            <a:off x="0" y="8685360"/>
            <a:ext cx="6854400" cy="4550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679" name="CustomShape 5"/>
          <p:cNvSpPr/>
          <p:nvPr/>
        </p:nvSpPr>
        <p:spPr>
          <a:xfrm>
            <a:off x="3884760" y="8685360"/>
            <a:ext cx="2968200" cy="4550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3C21417B-BD19-46ED-8ED1-4AC0ADCA05CF}"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0" name="PlaceHolder 1"/>
          <p:cNvSpPr>
            <a:spLocks noGrp="1"/>
          </p:cNvSpPr>
          <p:nvPr>
            <p:ph type="sldImg"/>
          </p:nvPr>
        </p:nvSpPr>
        <p:spPr>
          <a:xfrm>
            <a:off x="685800" y="1143000"/>
            <a:ext cx="5482800" cy="3082680"/>
          </a:xfrm>
          <a:prstGeom prst="rect">
            <a:avLst/>
          </a:prstGeom>
          <a:ln w="0">
            <a:noFill/>
          </a:ln>
        </p:spPr>
      </p:sp>
      <p:sp>
        <p:nvSpPr>
          <p:cNvPr id="681" name="PlaceHolder 2"/>
          <p:cNvSpPr>
            <a:spLocks noGrp="1"/>
          </p:cNvSpPr>
          <p:nvPr>
            <p:ph type="body"/>
          </p:nvPr>
        </p:nvSpPr>
        <p:spPr>
          <a:xfrm>
            <a:off x="685800" y="4400640"/>
            <a:ext cx="5482800" cy="35967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682" name="CustomShape 3"/>
          <p:cNvSpPr/>
          <p:nvPr/>
        </p:nvSpPr>
        <p:spPr>
          <a:xfrm>
            <a:off x="0" y="0"/>
            <a:ext cx="6854400" cy="4550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683" name="CustomShape 4"/>
          <p:cNvSpPr/>
          <p:nvPr/>
        </p:nvSpPr>
        <p:spPr>
          <a:xfrm>
            <a:off x="0" y="8685360"/>
            <a:ext cx="6854400" cy="4550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684" name="CustomShape 5"/>
          <p:cNvSpPr/>
          <p:nvPr/>
        </p:nvSpPr>
        <p:spPr>
          <a:xfrm>
            <a:off x="3884760" y="8685360"/>
            <a:ext cx="2968200" cy="4550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B9517397-8E68-4FBA-B92C-8F7E9878A699}"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5" name="PlaceHolder 1"/>
          <p:cNvSpPr>
            <a:spLocks noGrp="1"/>
          </p:cNvSpPr>
          <p:nvPr>
            <p:ph type="sldImg"/>
          </p:nvPr>
        </p:nvSpPr>
        <p:spPr>
          <a:xfrm>
            <a:off x="685800" y="1143000"/>
            <a:ext cx="5482800" cy="3082680"/>
          </a:xfrm>
          <a:prstGeom prst="rect">
            <a:avLst/>
          </a:prstGeom>
          <a:ln w="0">
            <a:noFill/>
          </a:ln>
        </p:spPr>
      </p:sp>
      <p:sp>
        <p:nvSpPr>
          <p:cNvPr id="686" name="PlaceHolder 2"/>
          <p:cNvSpPr>
            <a:spLocks noGrp="1"/>
          </p:cNvSpPr>
          <p:nvPr>
            <p:ph type="body"/>
          </p:nvPr>
        </p:nvSpPr>
        <p:spPr>
          <a:xfrm>
            <a:off x="685800" y="4400640"/>
            <a:ext cx="5482800" cy="35967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687" name="CustomShape 3"/>
          <p:cNvSpPr/>
          <p:nvPr/>
        </p:nvSpPr>
        <p:spPr>
          <a:xfrm>
            <a:off x="0" y="0"/>
            <a:ext cx="6854400" cy="4550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688" name="CustomShape 4"/>
          <p:cNvSpPr/>
          <p:nvPr/>
        </p:nvSpPr>
        <p:spPr>
          <a:xfrm>
            <a:off x="0" y="8685360"/>
            <a:ext cx="6854400" cy="4550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689" name="CustomShape 5"/>
          <p:cNvSpPr/>
          <p:nvPr/>
        </p:nvSpPr>
        <p:spPr>
          <a:xfrm>
            <a:off x="3884760" y="8685360"/>
            <a:ext cx="2968200" cy="4550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2638A74A-358C-4F23-8485-E285EE994350}"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0" name="PlaceHolder 1"/>
          <p:cNvSpPr>
            <a:spLocks noGrp="1"/>
          </p:cNvSpPr>
          <p:nvPr>
            <p:ph type="sldImg"/>
          </p:nvPr>
        </p:nvSpPr>
        <p:spPr>
          <a:xfrm>
            <a:off x="685800" y="1143000"/>
            <a:ext cx="5482800" cy="3082680"/>
          </a:xfrm>
          <a:prstGeom prst="rect">
            <a:avLst/>
          </a:prstGeom>
          <a:ln w="0">
            <a:noFill/>
          </a:ln>
        </p:spPr>
      </p:sp>
      <p:sp>
        <p:nvSpPr>
          <p:cNvPr id="691" name="PlaceHolder 2"/>
          <p:cNvSpPr>
            <a:spLocks noGrp="1"/>
          </p:cNvSpPr>
          <p:nvPr>
            <p:ph type="body"/>
          </p:nvPr>
        </p:nvSpPr>
        <p:spPr>
          <a:xfrm>
            <a:off x="685800" y="4400640"/>
            <a:ext cx="5482800" cy="35967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692" name="CustomShape 3"/>
          <p:cNvSpPr/>
          <p:nvPr/>
        </p:nvSpPr>
        <p:spPr>
          <a:xfrm>
            <a:off x="0" y="0"/>
            <a:ext cx="6854400" cy="4550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693" name="CustomShape 4"/>
          <p:cNvSpPr/>
          <p:nvPr/>
        </p:nvSpPr>
        <p:spPr>
          <a:xfrm>
            <a:off x="0" y="8685360"/>
            <a:ext cx="6854400" cy="4550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694" name="CustomShape 5"/>
          <p:cNvSpPr/>
          <p:nvPr/>
        </p:nvSpPr>
        <p:spPr>
          <a:xfrm>
            <a:off x="3884760" y="8685360"/>
            <a:ext cx="2968200" cy="4550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4AE06D83-AD35-480F-BA70-D7B77892A471}"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5" name="PlaceHolder 1"/>
          <p:cNvSpPr>
            <a:spLocks noGrp="1"/>
          </p:cNvSpPr>
          <p:nvPr>
            <p:ph type="sldImg"/>
          </p:nvPr>
        </p:nvSpPr>
        <p:spPr>
          <a:xfrm>
            <a:off x="685800" y="1143000"/>
            <a:ext cx="5482800" cy="3082680"/>
          </a:xfrm>
          <a:prstGeom prst="rect">
            <a:avLst/>
          </a:prstGeom>
          <a:ln w="0">
            <a:noFill/>
          </a:ln>
        </p:spPr>
      </p:sp>
      <p:sp>
        <p:nvSpPr>
          <p:cNvPr id="696" name="PlaceHolder 2"/>
          <p:cNvSpPr>
            <a:spLocks noGrp="1"/>
          </p:cNvSpPr>
          <p:nvPr>
            <p:ph type="body"/>
          </p:nvPr>
        </p:nvSpPr>
        <p:spPr>
          <a:xfrm>
            <a:off x="685800" y="4400640"/>
            <a:ext cx="5482800" cy="35967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697" name="CustomShape 3"/>
          <p:cNvSpPr/>
          <p:nvPr/>
        </p:nvSpPr>
        <p:spPr>
          <a:xfrm>
            <a:off x="0" y="0"/>
            <a:ext cx="6854400" cy="4550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698" name="CustomShape 4"/>
          <p:cNvSpPr/>
          <p:nvPr/>
        </p:nvSpPr>
        <p:spPr>
          <a:xfrm>
            <a:off x="0" y="8685360"/>
            <a:ext cx="6854400" cy="4550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699" name="CustomShape 5"/>
          <p:cNvSpPr/>
          <p:nvPr/>
        </p:nvSpPr>
        <p:spPr>
          <a:xfrm>
            <a:off x="3884760" y="8685360"/>
            <a:ext cx="2968200" cy="4550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20C597CB-4205-442F-A6EC-2BBD351EF649}"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0" name="PlaceHolder 1"/>
          <p:cNvSpPr>
            <a:spLocks noGrp="1"/>
          </p:cNvSpPr>
          <p:nvPr>
            <p:ph type="sldImg"/>
          </p:nvPr>
        </p:nvSpPr>
        <p:spPr>
          <a:xfrm>
            <a:off x="685800" y="1143000"/>
            <a:ext cx="5482800" cy="3082680"/>
          </a:xfrm>
          <a:prstGeom prst="rect">
            <a:avLst/>
          </a:prstGeom>
          <a:ln w="0">
            <a:noFill/>
          </a:ln>
        </p:spPr>
      </p:sp>
      <p:sp>
        <p:nvSpPr>
          <p:cNvPr id="701" name="PlaceHolder 2"/>
          <p:cNvSpPr>
            <a:spLocks noGrp="1"/>
          </p:cNvSpPr>
          <p:nvPr>
            <p:ph type="body"/>
          </p:nvPr>
        </p:nvSpPr>
        <p:spPr>
          <a:xfrm>
            <a:off x="685800" y="4400640"/>
            <a:ext cx="5482800" cy="35967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702" name="CustomShape 3"/>
          <p:cNvSpPr/>
          <p:nvPr/>
        </p:nvSpPr>
        <p:spPr>
          <a:xfrm>
            <a:off x="0" y="0"/>
            <a:ext cx="6854400" cy="4550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03" name="CustomShape 4"/>
          <p:cNvSpPr/>
          <p:nvPr/>
        </p:nvSpPr>
        <p:spPr>
          <a:xfrm>
            <a:off x="0" y="8685360"/>
            <a:ext cx="6854400" cy="4550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04" name="CustomShape 5"/>
          <p:cNvSpPr/>
          <p:nvPr/>
        </p:nvSpPr>
        <p:spPr>
          <a:xfrm>
            <a:off x="3884760" y="8685360"/>
            <a:ext cx="2968200" cy="4550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B64DB70D-FD65-4EBE-AF51-9E707F7F35BA}"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5" name="PlaceHolder 1"/>
          <p:cNvSpPr>
            <a:spLocks noGrp="1"/>
          </p:cNvSpPr>
          <p:nvPr>
            <p:ph type="sldImg"/>
          </p:nvPr>
        </p:nvSpPr>
        <p:spPr>
          <a:xfrm>
            <a:off x="685800" y="1143000"/>
            <a:ext cx="5481720" cy="3081600"/>
          </a:xfrm>
          <a:prstGeom prst="rect">
            <a:avLst/>
          </a:prstGeom>
          <a:ln w="0">
            <a:noFill/>
          </a:ln>
        </p:spPr>
      </p:sp>
      <p:sp>
        <p:nvSpPr>
          <p:cNvPr id="706" name="PlaceHolder 2"/>
          <p:cNvSpPr>
            <a:spLocks noGrp="1"/>
          </p:cNvSpPr>
          <p:nvPr>
            <p:ph type="body"/>
          </p:nvPr>
        </p:nvSpPr>
        <p:spPr>
          <a:xfrm>
            <a:off x="685800" y="4400640"/>
            <a:ext cx="5481720" cy="3595680"/>
          </a:xfrm>
          <a:prstGeom prst="rect">
            <a:avLst/>
          </a:prstGeom>
          <a:noFill/>
          <a:ln w="0">
            <a:noFill/>
          </a:ln>
        </p:spPr>
        <p:txBody>
          <a:bodyPr lIns="0" rIns="0" tIns="0" bIns="0" anchor="t">
            <a:noAutofit/>
          </a:bodyPr>
          <a:p>
            <a:pPr marL="216000" indent="0">
              <a:lnSpc>
                <a:spcPct val="100000"/>
              </a:lnSpc>
              <a:buNone/>
              <a:tabLst>
                <a:tab algn="l" pos="0"/>
              </a:tabLst>
            </a:pPr>
            <a:r>
              <a:rPr b="0" lang="en-US" sz="2000" spc="-1" strike="noStrike">
                <a:solidFill>
                  <a:srgbClr val="000000"/>
                </a:solidFill>
                <a:latin typeface="Arial"/>
              </a:rPr>
              <a:t>Kuberneteste ingress veya F5 olabilir gateway önünde.</a:t>
            </a:r>
            <a:endParaRPr b="0" lang="en-US" sz="2000" spc="-1" strike="noStrike">
              <a:solidFill>
                <a:srgbClr val="000000"/>
              </a:solidFill>
              <a:latin typeface="Arial"/>
            </a:endParaRPr>
          </a:p>
          <a:p>
            <a:pPr marL="216000" indent="0">
              <a:lnSpc>
                <a:spcPct val="100000"/>
              </a:lnSpc>
              <a:buNone/>
              <a:tabLst>
                <a:tab algn="l" pos="0"/>
              </a:tabLst>
            </a:pPr>
            <a:endParaRPr b="0" lang="en-US" sz="2000" spc="-1" strike="noStrike">
              <a:solidFill>
                <a:srgbClr val="000000"/>
              </a:solidFill>
              <a:latin typeface="Arial"/>
            </a:endParaRPr>
          </a:p>
          <a:p>
            <a:pPr marL="216000" indent="0">
              <a:lnSpc>
                <a:spcPct val="100000"/>
              </a:lnSpc>
              <a:buNone/>
              <a:tabLst>
                <a:tab algn="l" pos="0"/>
              </a:tabLst>
            </a:pPr>
            <a:r>
              <a:rPr b="0" lang="en-US" sz="2000" spc="-1" strike="noStrike">
                <a:solidFill>
                  <a:srgbClr val="000000"/>
                </a:solidFill>
                <a:latin typeface="Arial"/>
              </a:rPr>
              <a:t>Böylece rule a göre filtreleme yapılabilir.</a:t>
            </a:r>
            <a:endParaRPr b="0" lang="en-US" sz="2000" spc="-1" strike="noStrike">
              <a:solidFill>
                <a:srgbClr val="000000"/>
              </a:solidFill>
              <a:latin typeface="Arial"/>
            </a:endParaRPr>
          </a:p>
        </p:txBody>
      </p:sp>
      <p:sp>
        <p:nvSpPr>
          <p:cNvPr id="707" name="CustomShape 71"/>
          <p:cNvSpPr/>
          <p:nvPr/>
        </p:nvSpPr>
        <p:spPr>
          <a:xfrm>
            <a:off x="0" y="0"/>
            <a:ext cx="6853320" cy="45396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08" name="CustomShape 72"/>
          <p:cNvSpPr/>
          <p:nvPr/>
        </p:nvSpPr>
        <p:spPr>
          <a:xfrm>
            <a:off x="0" y="8685360"/>
            <a:ext cx="6853320" cy="45396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09" name="CustomShape 73"/>
          <p:cNvSpPr/>
          <p:nvPr/>
        </p:nvSpPr>
        <p:spPr>
          <a:xfrm>
            <a:off x="3884760" y="8685360"/>
            <a:ext cx="2967120" cy="45396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2B0CD1C8-DC4F-4278-BAA4-2EAD03E83186}"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0" name="PlaceHolder 1"/>
          <p:cNvSpPr>
            <a:spLocks noGrp="1"/>
          </p:cNvSpPr>
          <p:nvPr>
            <p:ph type="sldImg"/>
          </p:nvPr>
        </p:nvSpPr>
        <p:spPr>
          <a:xfrm>
            <a:off x="685800" y="1143000"/>
            <a:ext cx="5482800" cy="3082680"/>
          </a:xfrm>
          <a:prstGeom prst="rect">
            <a:avLst/>
          </a:prstGeom>
          <a:ln w="0">
            <a:noFill/>
          </a:ln>
        </p:spPr>
      </p:sp>
      <p:sp>
        <p:nvSpPr>
          <p:cNvPr id="711" name="PlaceHolder 2"/>
          <p:cNvSpPr>
            <a:spLocks noGrp="1"/>
          </p:cNvSpPr>
          <p:nvPr>
            <p:ph type="body"/>
          </p:nvPr>
        </p:nvSpPr>
        <p:spPr>
          <a:xfrm>
            <a:off x="685800" y="4400640"/>
            <a:ext cx="5482800" cy="35967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712" name="CustomShape 3"/>
          <p:cNvSpPr/>
          <p:nvPr/>
        </p:nvSpPr>
        <p:spPr>
          <a:xfrm>
            <a:off x="0" y="0"/>
            <a:ext cx="6854400" cy="4550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13" name="CustomShape 4"/>
          <p:cNvSpPr/>
          <p:nvPr/>
        </p:nvSpPr>
        <p:spPr>
          <a:xfrm>
            <a:off x="0" y="8685360"/>
            <a:ext cx="6854400" cy="4550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14" name="CustomShape 5"/>
          <p:cNvSpPr/>
          <p:nvPr/>
        </p:nvSpPr>
        <p:spPr>
          <a:xfrm>
            <a:off x="3884760" y="8685360"/>
            <a:ext cx="2968200" cy="4550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A6289F86-FC10-4A06-A35E-EF589C75E96F}"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5" name="PlaceHolder 1"/>
          <p:cNvSpPr>
            <a:spLocks noGrp="1"/>
          </p:cNvSpPr>
          <p:nvPr>
            <p:ph type="sldImg"/>
          </p:nvPr>
        </p:nvSpPr>
        <p:spPr>
          <a:xfrm>
            <a:off x="685800" y="1143000"/>
            <a:ext cx="5482800" cy="3082680"/>
          </a:xfrm>
          <a:prstGeom prst="rect">
            <a:avLst/>
          </a:prstGeom>
          <a:ln w="0">
            <a:noFill/>
          </a:ln>
        </p:spPr>
      </p:sp>
      <p:sp>
        <p:nvSpPr>
          <p:cNvPr id="716" name="PlaceHolder 2"/>
          <p:cNvSpPr>
            <a:spLocks noGrp="1"/>
          </p:cNvSpPr>
          <p:nvPr>
            <p:ph type="body"/>
          </p:nvPr>
        </p:nvSpPr>
        <p:spPr>
          <a:xfrm>
            <a:off x="685800" y="4400640"/>
            <a:ext cx="5482800" cy="35967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717" name="CustomShape 3"/>
          <p:cNvSpPr/>
          <p:nvPr/>
        </p:nvSpPr>
        <p:spPr>
          <a:xfrm>
            <a:off x="0" y="0"/>
            <a:ext cx="6854400" cy="4550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18" name="CustomShape 4"/>
          <p:cNvSpPr/>
          <p:nvPr/>
        </p:nvSpPr>
        <p:spPr>
          <a:xfrm>
            <a:off x="0" y="8685360"/>
            <a:ext cx="6854400" cy="4550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19" name="CustomShape 5"/>
          <p:cNvSpPr/>
          <p:nvPr/>
        </p:nvSpPr>
        <p:spPr>
          <a:xfrm>
            <a:off x="3884760" y="8685360"/>
            <a:ext cx="2968200" cy="4550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D8E840B0-3113-4026-BAFC-FFE9C9AC1C03}"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0" name="PlaceHolder 1"/>
          <p:cNvSpPr>
            <a:spLocks noGrp="1"/>
          </p:cNvSpPr>
          <p:nvPr>
            <p:ph type="sldImg"/>
          </p:nvPr>
        </p:nvSpPr>
        <p:spPr>
          <a:xfrm>
            <a:off x="685800" y="1143000"/>
            <a:ext cx="5481720" cy="3081600"/>
          </a:xfrm>
          <a:prstGeom prst="rect">
            <a:avLst/>
          </a:prstGeom>
          <a:ln w="0">
            <a:noFill/>
          </a:ln>
        </p:spPr>
      </p:sp>
      <p:sp>
        <p:nvSpPr>
          <p:cNvPr id="721" name="PlaceHolder 2"/>
          <p:cNvSpPr>
            <a:spLocks noGrp="1"/>
          </p:cNvSpPr>
          <p:nvPr>
            <p:ph type="body"/>
          </p:nvPr>
        </p:nvSpPr>
        <p:spPr>
          <a:xfrm>
            <a:off x="685800" y="4400640"/>
            <a:ext cx="5481720" cy="3595680"/>
          </a:xfrm>
          <a:prstGeom prst="rect">
            <a:avLst/>
          </a:prstGeom>
          <a:noFill/>
          <a:ln w="0">
            <a:noFill/>
          </a:ln>
        </p:spPr>
        <p:txBody>
          <a:bodyPr lIns="0" rIns="0" tIns="0" bIns="0" anchor="t">
            <a:noAutofit/>
          </a:bodyPr>
          <a:p>
            <a:pPr marL="216000" indent="0">
              <a:lnSpc>
                <a:spcPct val="100000"/>
              </a:lnSpc>
              <a:buNone/>
              <a:tabLst>
                <a:tab algn="l" pos="0"/>
              </a:tabLst>
            </a:pPr>
            <a:r>
              <a:rPr b="0" lang="en-US" sz="1800" spc="-1" strike="noStrike">
                <a:solidFill>
                  <a:srgbClr val="000000"/>
                </a:solidFill>
                <a:latin typeface="Arial"/>
              </a:rPr>
              <a:t>Sürekli otomasyonun en onemli kısmı burası diyebiliriz.</a:t>
            </a:r>
            <a:endParaRPr b="0" lang="en-US" sz="1800" spc="-1" strike="noStrike">
              <a:solidFill>
                <a:srgbClr val="000000"/>
              </a:solidFill>
              <a:latin typeface="Arial"/>
            </a:endParaRPr>
          </a:p>
        </p:txBody>
      </p:sp>
      <p:sp>
        <p:nvSpPr>
          <p:cNvPr id="722" name="CustomShape 90"/>
          <p:cNvSpPr/>
          <p:nvPr/>
        </p:nvSpPr>
        <p:spPr>
          <a:xfrm>
            <a:off x="0" y="0"/>
            <a:ext cx="6853320" cy="45396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23" name="CustomShape 91"/>
          <p:cNvSpPr/>
          <p:nvPr/>
        </p:nvSpPr>
        <p:spPr>
          <a:xfrm>
            <a:off x="0" y="8685360"/>
            <a:ext cx="6853320" cy="45396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24" name="CustomShape 92"/>
          <p:cNvSpPr/>
          <p:nvPr/>
        </p:nvSpPr>
        <p:spPr>
          <a:xfrm>
            <a:off x="3884760" y="8685360"/>
            <a:ext cx="2967120" cy="45396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64498FB3-766A-4E4D-9E4A-8A6E57D478E9}"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5" name="PlaceHolder 1"/>
          <p:cNvSpPr>
            <a:spLocks noGrp="1"/>
          </p:cNvSpPr>
          <p:nvPr>
            <p:ph type="sldImg"/>
          </p:nvPr>
        </p:nvSpPr>
        <p:spPr>
          <a:xfrm>
            <a:off x="685800" y="1143000"/>
            <a:ext cx="5481720" cy="3081600"/>
          </a:xfrm>
          <a:prstGeom prst="rect">
            <a:avLst/>
          </a:prstGeom>
          <a:ln w="0">
            <a:noFill/>
          </a:ln>
        </p:spPr>
      </p:sp>
      <p:sp>
        <p:nvSpPr>
          <p:cNvPr id="726" name="PlaceHolder 2"/>
          <p:cNvSpPr>
            <a:spLocks noGrp="1"/>
          </p:cNvSpPr>
          <p:nvPr>
            <p:ph type="body"/>
          </p:nvPr>
        </p:nvSpPr>
        <p:spPr>
          <a:xfrm>
            <a:off x="685800" y="4400640"/>
            <a:ext cx="5481720" cy="359568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727" name="CustomShape 95"/>
          <p:cNvSpPr/>
          <p:nvPr/>
        </p:nvSpPr>
        <p:spPr>
          <a:xfrm>
            <a:off x="0" y="0"/>
            <a:ext cx="6853320" cy="45396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28" name="CustomShape 96"/>
          <p:cNvSpPr/>
          <p:nvPr/>
        </p:nvSpPr>
        <p:spPr>
          <a:xfrm>
            <a:off x="0" y="8685360"/>
            <a:ext cx="6853320" cy="45396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29" name="CustomShape 97"/>
          <p:cNvSpPr/>
          <p:nvPr/>
        </p:nvSpPr>
        <p:spPr>
          <a:xfrm>
            <a:off x="3884760" y="8685360"/>
            <a:ext cx="2967120" cy="45396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D29DFB70-E206-4BA8-A154-F85CDB21CD08}"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0" name="PlaceHolder 1"/>
          <p:cNvSpPr>
            <a:spLocks noGrp="1"/>
          </p:cNvSpPr>
          <p:nvPr>
            <p:ph type="sldImg"/>
          </p:nvPr>
        </p:nvSpPr>
        <p:spPr>
          <a:xfrm>
            <a:off x="685800" y="1143000"/>
            <a:ext cx="5481720" cy="3081600"/>
          </a:xfrm>
          <a:prstGeom prst="rect">
            <a:avLst/>
          </a:prstGeom>
          <a:ln w="0">
            <a:noFill/>
          </a:ln>
        </p:spPr>
      </p:sp>
      <p:sp>
        <p:nvSpPr>
          <p:cNvPr id="731" name="PlaceHolder 2"/>
          <p:cNvSpPr>
            <a:spLocks noGrp="1"/>
          </p:cNvSpPr>
          <p:nvPr>
            <p:ph type="body"/>
          </p:nvPr>
        </p:nvSpPr>
        <p:spPr>
          <a:xfrm>
            <a:off x="685800" y="4400640"/>
            <a:ext cx="5481720" cy="359568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732" name="CustomShape 115"/>
          <p:cNvSpPr/>
          <p:nvPr/>
        </p:nvSpPr>
        <p:spPr>
          <a:xfrm>
            <a:off x="0" y="0"/>
            <a:ext cx="6853320" cy="45396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33" name="CustomShape 116"/>
          <p:cNvSpPr/>
          <p:nvPr/>
        </p:nvSpPr>
        <p:spPr>
          <a:xfrm>
            <a:off x="0" y="8685360"/>
            <a:ext cx="6853320" cy="45396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34" name="CustomShape 117"/>
          <p:cNvSpPr/>
          <p:nvPr/>
        </p:nvSpPr>
        <p:spPr>
          <a:xfrm>
            <a:off x="3884760" y="8685360"/>
            <a:ext cx="2967120" cy="45396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C906D801-D8E1-4EAC-A52A-6F578D0F5636}"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5" name="PlaceHolder 1"/>
          <p:cNvSpPr>
            <a:spLocks noGrp="1"/>
          </p:cNvSpPr>
          <p:nvPr>
            <p:ph type="sldImg"/>
          </p:nvPr>
        </p:nvSpPr>
        <p:spPr>
          <a:xfrm>
            <a:off x="685800" y="1143000"/>
            <a:ext cx="5481720" cy="3081600"/>
          </a:xfrm>
          <a:prstGeom prst="rect">
            <a:avLst/>
          </a:prstGeom>
          <a:ln w="0">
            <a:noFill/>
          </a:ln>
        </p:spPr>
      </p:sp>
      <p:sp>
        <p:nvSpPr>
          <p:cNvPr id="736" name="PlaceHolder 2"/>
          <p:cNvSpPr>
            <a:spLocks noGrp="1"/>
          </p:cNvSpPr>
          <p:nvPr>
            <p:ph type="body"/>
          </p:nvPr>
        </p:nvSpPr>
        <p:spPr>
          <a:xfrm>
            <a:off x="685800" y="4400640"/>
            <a:ext cx="5481720" cy="3595680"/>
          </a:xfrm>
          <a:prstGeom prst="rect">
            <a:avLst/>
          </a:prstGeom>
          <a:noFill/>
          <a:ln w="0">
            <a:noFill/>
          </a:ln>
        </p:spPr>
        <p:txBody>
          <a:bodyPr lIns="0" rIns="0" tIns="0" bIns="0" anchor="t">
            <a:noAutofit/>
          </a:bodyPr>
          <a:p>
            <a:pPr marL="216000" indent="0">
              <a:lnSpc>
                <a:spcPct val="100000"/>
              </a:lnSpc>
              <a:buNone/>
              <a:tabLst>
                <a:tab algn="l" pos="0"/>
              </a:tabLst>
            </a:pPr>
            <a:r>
              <a:rPr b="0" lang="en-US" sz="1800" spc="-1" strike="noStrike">
                <a:solidFill>
                  <a:srgbClr val="000000"/>
                </a:solidFill>
                <a:latin typeface="Arial"/>
              </a:rPr>
              <a:t>Feign clienttan üzerinden hata taşınması yapılıyor.</a:t>
            </a:r>
            <a:endParaRPr b="0" lang="en-US" sz="1800" spc="-1" strike="noStrike">
              <a:solidFill>
                <a:srgbClr val="000000"/>
              </a:solidFill>
              <a:latin typeface="Arial"/>
            </a:endParaRPr>
          </a:p>
          <a:p>
            <a:pPr marL="216000" indent="0">
              <a:lnSpc>
                <a:spcPct val="100000"/>
              </a:lnSpc>
              <a:buNone/>
              <a:tabLst>
                <a:tab algn="l" pos="0"/>
              </a:tabLst>
            </a:pPr>
            <a:endParaRPr b="0" lang="en-US" sz="1800" spc="-1" strike="noStrike">
              <a:solidFill>
                <a:srgbClr val="000000"/>
              </a:solidFill>
              <a:latin typeface="Arial"/>
            </a:endParaRPr>
          </a:p>
          <a:p>
            <a:pPr marL="216000" indent="0">
              <a:lnSpc>
                <a:spcPct val="100000"/>
              </a:lnSpc>
              <a:buNone/>
              <a:tabLst>
                <a:tab algn="l" pos="0"/>
              </a:tabLst>
            </a:pPr>
            <a:r>
              <a:rPr b="0" lang="en-US" sz="1800" spc="-1" strike="noStrike">
                <a:solidFill>
                  <a:srgbClr val="000000"/>
                </a:solidFill>
                <a:latin typeface="Arial"/>
              </a:rPr>
              <a:t>Deadlines dedigimiz, db nin komple cokmesi gibi durumlardir. Bu durumlarda cacheden getirme gibi yontemler uygulanabilir.</a:t>
            </a:r>
            <a:endParaRPr b="0" lang="en-US" sz="1800" spc="-1" strike="noStrike">
              <a:solidFill>
                <a:srgbClr val="000000"/>
              </a:solidFill>
              <a:latin typeface="Arial"/>
            </a:endParaRPr>
          </a:p>
        </p:txBody>
      </p:sp>
      <p:sp>
        <p:nvSpPr>
          <p:cNvPr id="737" name="CustomShape 121"/>
          <p:cNvSpPr/>
          <p:nvPr/>
        </p:nvSpPr>
        <p:spPr>
          <a:xfrm>
            <a:off x="0" y="0"/>
            <a:ext cx="6853320" cy="45396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38" name="CustomShape 122"/>
          <p:cNvSpPr/>
          <p:nvPr/>
        </p:nvSpPr>
        <p:spPr>
          <a:xfrm>
            <a:off x="0" y="8685360"/>
            <a:ext cx="6853320" cy="45396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39" name="CustomShape 123"/>
          <p:cNvSpPr/>
          <p:nvPr/>
        </p:nvSpPr>
        <p:spPr>
          <a:xfrm>
            <a:off x="3884760" y="8685360"/>
            <a:ext cx="2967120" cy="45396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BD532E7C-D0CD-4594-A689-0DE42D53A09F}"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0" name="PlaceHolder 1"/>
          <p:cNvSpPr>
            <a:spLocks noGrp="1"/>
          </p:cNvSpPr>
          <p:nvPr>
            <p:ph type="sldImg"/>
          </p:nvPr>
        </p:nvSpPr>
        <p:spPr>
          <a:xfrm>
            <a:off x="685800" y="1143000"/>
            <a:ext cx="5481720" cy="3081600"/>
          </a:xfrm>
          <a:prstGeom prst="rect">
            <a:avLst/>
          </a:prstGeom>
          <a:ln w="0">
            <a:noFill/>
          </a:ln>
        </p:spPr>
      </p:sp>
      <p:sp>
        <p:nvSpPr>
          <p:cNvPr id="741" name="PlaceHolder 2"/>
          <p:cNvSpPr>
            <a:spLocks noGrp="1"/>
          </p:cNvSpPr>
          <p:nvPr>
            <p:ph type="body"/>
          </p:nvPr>
        </p:nvSpPr>
        <p:spPr>
          <a:xfrm>
            <a:off x="685800" y="4400640"/>
            <a:ext cx="5481720" cy="359568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742" name="CustomShape 126"/>
          <p:cNvSpPr/>
          <p:nvPr/>
        </p:nvSpPr>
        <p:spPr>
          <a:xfrm>
            <a:off x="0" y="0"/>
            <a:ext cx="6853320" cy="45396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43" name="CustomShape 127"/>
          <p:cNvSpPr/>
          <p:nvPr/>
        </p:nvSpPr>
        <p:spPr>
          <a:xfrm>
            <a:off x="0" y="8685360"/>
            <a:ext cx="6853320" cy="45396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44" name="CustomShape 128"/>
          <p:cNvSpPr/>
          <p:nvPr/>
        </p:nvSpPr>
        <p:spPr>
          <a:xfrm>
            <a:off x="3884760" y="8685360"/>
            <a:ext cx="2967120" cy="45396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08C9C1B1-2C3E-4EAA-9EAF-69F51BCCC155}"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5" name="PlaceHolder 1"/>
          <p:cNvSpPr>
            <a:spLocks noGrp="1"/>
          </p:cNvSpPr>
          <p:nvPr>
            <p:ph type="sldImg"/>
          </p:nvPr>
        </p:nvSpPr>
        <p:spPr>
          <a:xfrm>
            <a:off x="685800" y="1143000"/>
            <a:ext cx="5482800" cy="3082680"/>
          </a:xfrm>
          <a:prstGeom prst="rect">
            <a:avLst/>
          </a:prstGeom>
          <a:ln w="0">
            <a:noFill/>
          </a:ln>
        </p:spPr>
      </p:sp>
      <p:sp>
        <p:nvSpPr>
          <p:cNvPr id="746" name="PlaceHolder 2"/>
          <p:cNvSpPr>
            <a:spLocks noGrp="1"/>
          </p:cNvSpPr>
          <p:nvPr>
            <p:ph type="body"/>
          </p:nvPr>
        </p:nvSpPr>
        <p:spPr>
          <a:xfrm>
            <a:off x="685800" y="4400640"/>
            <a:ext cx="5482800" cy="35967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747" name="CustomShape 3"/>
          <p:cNvSpPr/>
          <p:nvPr/>
        </p:nvSpPr>
        <p:spPr>
          <a:xfrm>
            <a:off x="0" y="0"/>
            <a:ext cx="6854400" cy="4550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48" name="CustomShape 4"/>
          <p:cNvSpPr/>
          <p:nvPr/>
        </p:nvSpPr>
        <p:spPr>
          <a:xfrm>
            <a:off x="0" y="8685360"/>
            <a:ext cx="6854400" cy="4550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49" name="CustomShape 5"/>
          <p:cNvSpPr/>
          <p:nvPr/>
        </p:nvSpPr>
        <p:spPr>
          <a:xfrm>
            <a:off x="3884760" y="8685360"/>
            <a:ext cx="2968200" cy="4550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DC754627-F950-4CFD-A0FE-52223CCAFA3B}"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0" name="PlaceHolder 1"/>
          <p:cNvSpPr>
            <a:spLocks noGrp="1"/>
          </p:cNvSpPr>
          <p:nvPr>
            <p:ph type="sldImg"/>
          </p:nvPr>
        </p:nvSpPr>
        <p:spPr>
          <a:xfrm>
            <a:off x="685800" y="1143000"/>
            <a:ext cx="5481720" cy="3081600"/>
          </a:xfrm>
          <a:prstGeom prst="rect">
            <a:avLst/>
          </a:prstGeom>
          <a:ln w="0">
            <a:noFill/>
          </a:ln>
        </p:spPr>
      </p:sp>
      <p:sp>
        <p:nvSpPr>
          <p:cNvPr id="751" name="PlaceHolder 2"/>
          <p:cNvSpPr>
            <a:spLocks noGrp="1"/>
          </p:cNvSpPr>
          <p:nvPr>
            <p:ph type="body"/>
          </p:nvPr>
        </p:nvSpPr>
        <p:spPr>
          <a:xfrm>
            <a:off x="685800" y="4400640"/>
            <a:ext cx="5481720" cy="359568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752" name="CustomShape 132"/>
          <p:cNvSpPr/>
          <p:nvPr/>
        </p:nvSpPr>
        <p:spPr>
          <a:xfrm>
            <a:off x="0" y="0"/>
            <a:ext cx="6853320" cy="45396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53" name="CustomShape 133"/>
          <p:cNvSpPr/>
          <p:nvPr/>
        </p:nvSpPr>
        <p:spPr>
          <a:xfrm>
            <a:off x="0" y="8685360"/>
            <a:ext cx="6853320" cy="45396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54" name="CustomShape 134"/>
          <p:cNvSpPr/>
          <p:nvPr/>
        </p:nvSpPr>
        <p:spPr>
          <a:xfrm>
            <a:off x="3884760" y="8685360"/>
            <a:ext cx="2967120" cy="45396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AD22E412-6DC4-4F12-9F2F-CF95B7DD6302}"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5" name="PlaceHolder 1"/>
          <p:cNvSpPr>
            <a:spLocks noGrp="1"/>
          </p:cNvSpPr>
          <p:nvPr>
            <p:ph type="sldImg"/>
          </p:nvPr>
        </p:nvSpPr>
        <p:spPr>
          <a:xfrm>
            <a:off x="685800" y="1143000"/>
            <a:ext cx="5480640" cy="3080520"/>
          </a:xfrm>
          <a:prstGeom prst="rect">
            <a:avLst/>
          </a:prstGeom>
          <a:ln w="0">
            <a:noFill/>
          </a:ln>
        </p:spPr>
      </p:sp>
      <p:sp>
        <p:nvSpPr>
          <p:cNvPr id="756"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757"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58"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59"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213E27F9-0382-4541-BFAE-6FEFD1489E3B}"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0" name="PlaceHolder 1"/>
          <p:cNvSpPr>
            <a:spLocks noGrp="1"/>
          </p:cNvSpPr>
          <p:nvPr>
            <p:ph type="sldImg"/>
          </p:nvPr>
        </p:nvSpPr>
        <p:spPr>
          <a:xfrm>
            <a:off x="685800" y="1143000"/>
            <a:ext cx="5480640" cy="3080520"/>
          </a:xfrm>
          <a:prstGeom prst="rect">
            <a:avLst/>
          </a:prstGeom>
          <a:ln w="0">
            <a:noFill/>
          </a:ln>
        </p:spPr>
      </p:sp>
      <p:sp>
        <p:nvSpPr>
          <p:cNvPr id="761"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762"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63"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64"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A47F2E12-AEFC-4FA2-98EE-52C7F3467904}"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5" name="PlaceHolder 1"/>
          <p:cNvSpPr>
            <a:spLocks noGrp="1"/>
          </p:cNvSpPr>
          <p:nvPr>
            <p:ph type="sldImg"/>
          </p:nvPr>
        </p:nvSpPr>
        <p:spPr>
          <a:xfrm>
            <a:off x="685800" y="1143000"/>
            <a:ext cx="5479560" cy="3079440"/>
          </a:xfrm>
          <a:prstGeom prst="rect">
            <a:avLst/>
          </a:prstGeom>
          <a:ln w="0">
            <a:noFill/>
          </a:ln>
        </p:spPr>
      </p:sp>
      <p:sp>
        <p:nvSpPr>
          <p:cNvPr id="766" name="PlaceHolder 2"/>
          <p:cNvSpPr>
            <a:spLocks noGrp="1"/>
          </p:cNvSpPr>
          <p:nvPr>
            <p:ph type="body"/>
          </p:nvPr>
        </p:nvSpPr>
        <p:spPr>
          <a:xfrm>
            <a:off x="685800" y="4400640"/>
            <a:ext cx="5479200" cy="3593160"/>
          </a:xfrm>
          <a:prstGeom prst="rect">
            <a:avLst/>
          </a:prstGeom>
          <a:noFill/>
          <a:ln w="0">
            <a:noFill/>
          </a:ln>
        </p:spPr>
        <p:txBody>
          <a:bodyPr lIns="0" rIns="0" tIns="0" bIns="0" anchor="t">
            <a:noAutofit/>
          </a:bodyPr>
          <a:p>
            <a:pPr marL="216000" indent="0">
              <a:lnSpc>
                <a:spcPct val="100000"/>
              </a:lnSpc>
              <a:buNone/>
              <a:tabLst>
                <a:tab algn="l" pos="0"/>
              </a:tabLst>
            </a:pPr>
            <a:r>
              <a:rPr b="0" lang="en-US" sz="1800" spc="-1" strike="noStrike">
                <a:solidFill>
                  <a:srgbClr val="000000"/>
                </a:solidFill>
                <a:latin typeface="Arial"/>
              </a:rPr>
              <a:t>CleanAll -d parametresi</a:t>
            </a:r>
            <a:endParaRPr b="0" lang="en-US" sz="1800" spc="-1" strike="noStrike">
              <a:solidFill>
                <a:srgbClr val="000000"/>
              </a:solidFill>
              <a:latin typeface="Arial"/>
            </a:endParaRPr>
          </a:p>
        </p:txBody>
      </p:sp>
      <p:sp>
        <p:nvSpPr>
          <p:cNvPr id="767" name="CustomShape 138"/>
          <p:cNvSpPr/>
          <p:nvPr/>
        </p:nvSpPr>
        <p:spPr>
          <a:xfrm>
            <a:off x="0" y="0"/>
            <a:ext cx="6850800" cy="4514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68" name="CustomShape 139"/>
          <p:cNvSpPr/>
          <p:nvPr/>
        </p:nvSpPr>
        <p:spPr>
          <a:xfrm>
            <a:off x="0" y="8685360"/>
            <a:ext cx="6850800" cy="451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69" name="CustomShape 140"/>
          <p:cNvSpPr/>
          <p:nvPr/>
        </p:nvSpPr>
        <p:spPr>
          <a:xfrm>
            <a:off x="3884760" y="8685360"/>
            <a:ext cx="2964600" cy="4514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6219BECB-4A24-468C-B686-46D1F8CEBAEE}"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0" name="PlaceHolder 1"/>
          <p:cNvSpPr>
            <a:spLocks noGrp="1"/>
          </p:cNvSpPr>
          <p:nvPr>
            <p:ph type="sldImg"/>
          </p:nvPr>
        </p:nvSpPr>
        <p:spPr>
          <a:xfrm>
            <a:off x="685800" y="1143000"/>
            <a:ext cx="5480640" cy="3080520"/>
          </a:xfrm>
          <a:prstGeom prst="rect">
            <a:avLst/>
          </a:prstGeom>
          <a:ln w="0">
            <a:noFill/>
          </a:ln>
        </p:spPr>
      </p:sp>
      <p:sp>
        <p:nvSpPr>
          <p:cNvPr id="771"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772"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73"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74"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68B655C8-3080-42F1-A631-8BF77ECC684F}"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5" name="PlaceHolder 1"/>
          <p:cNvSpPr>
            <a:spLocks noGrp="1"/>
          </p:cNvSpPr>
          <p:nvPr>
            <p:ph type="sldImg"/>
          </p:nvPr>
        </p:nvSpPr>
        <p:spPr>
          <a:xfrm>
            <a:off x="685800" y="1143000"/>
            <a:ext cx="5479560" cy="3079440"/>
          </a:xfrm>
          <a:prstGeom prst="rect">
            <a:avLst/>
          </a:prstGeom>
          <a:ln w="0">
            <a:noFill/>
          </a:ln>
        </p:spPr>
      </p:sp>
      <p:sp>
        <p:nvSpPr>
          <p:cNvPr id="776" name="PlaceHolder 2"/>
          <p:cNvSpPr>
            <a:spLocks noGrp="1"/>
          </p:cNvSpPr>
          <p:nvPr>
            <p:ph type="body"/>
          </p:nvPr>
        </p:nvSpPr>
        <p:spPr>
          <a:xfrm>
            <a:off x="685800" y="4400640"/>
            <a:ext cx="5479200" cy="35931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777" name="CustomShape 144"/>
          <p:cNvSpPr/>
          <p:nvPr/>
        </p:nvSpPr>
        <p:spPr>
          <a:xfrm>
            <a:off x="0" y="0"/>
            <a:ext cx="6850800" cy="4514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78" name="CustomShape 145"/>
          <p:cNvSpPr/>
          <p:nvPr/>
        </p:nvSpPr>
        <p:spPr>
          <a:xfrm>
            <a:off x="0" y="8685360"/>
            <a:ext cx="6850800" cy="451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79" name="CustomShape 146"/>
          <p:cNvSpPr/>
          <p:nvPr/>
        </p:nvSpPr>
        <p:spPr>
          <a:xfrm>
            <a:off x="3884760" y="8685360"/>
            <a:ext cx="2964600" cy="4514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40993D2D-81FB-4BF0-BF03-C19138866466}"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0" name="PlaceHolder 1"/>
          <p:cNvSpPr>
            <a:spLocks noGrp="1"/>
          </p:cNvSpPr>
          <p:nvPr>
            <p:ph type="sldImg"/>
          </p:nvPr>
        </p:nvSpPr>
        <p:spPr>
          <a:xfrm>
            <a:off x="685800" y="1143000"/>
            <a:ext cx="5479560" cy="3079440"/>
          </a:xfrm>
          <a:prstGeom prst="rect">
            <a:avLst/>
          </a:prstGeom>
          <a:ln w="0">
            <a:noFill/>
          </a:ln>
        </p:spPr>
      </p:sp>
      <p:sp>
        <p:nvSpPr>
          <p:cNvPr id="781" name="PlaceHolder 2"/>
          <p:cNvSpPr>
            <a:spLocks noGrp="1"/>
          </p:cNvSpPr>
          <p:nvPr>
            <p:ph type="body"/>
          </p:nvPr>
        </p:nvSpPr>
        <p:spPr>
          <a:xfrm>
            <a:off x="685800" y="4400640"/>
            <a:ext cx="5479200" cy="3593160"/>
          </a:xfrm>
          <a:prstGeom prst="rect">
            <a:avLst/>
          </a:prstGeom>
          <a:noFill/>
          <a:ln w="0">
            <a:noFill/>
          </a:ln>
        </p:spPr>
        <p:txBody>
          <a:bodyPr lIns="0" rIns="0" tIns="0" bIns="0" anchor="t">
            <a:noAutofit/>
          </a:bodyPr>
          <a:p>
            <a:pPr marL="216000" indent="0">
              <a:lnSpc>
                <a:spcPct val="100000"/>
              </a:lnSpc>
              <a:buNone/>
              <a:tabLst>
                <a:tab algn="l" pos="0"/>
              </a:tabLst>
            </a:pPr>
            <a:r>
              <a:rPr b="0" lang="en-US" sz="1800" spc="-1" strike="noStrike">
                <a:solidFill>
                  <a:srgbClr val="000000"/>
                </a:solidFill>
                <a:latin typeface="Arial"/>
              </a:rPr>
              <a:t>Dynamic update.</a:t>
            </a:r>
            <a:endParaRPr b="0" lang="en-US" sz="1800" spc="-1" strike="noStrike">
              <a:solidFill>
                <a:srgbClr val="000000"/>
              </a:solidFill>
              <a:latin typeface="Arial"/>
            </a:endParaRPr>
          </a:p>
        </p:txBody>
      </p:sp>
      <p:sp>
        <p:nvSpPr>
          <p:cNvPr id="782" name="CustomShape 150"/>
          <p:cNvSpPr/>
          <p:nvPr/>
        </p:nvSpPr>
        <p:spPr>
          <a:xfrm>
            <a:off x="0" y="0"/>
            <a:ext cx="6850800" cy="4514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83" name="CustomShape 151"/>
          <p:cNvSpPr/>
          <p:nvPr/>
        </p:nvSpPr>
        <p:spPr>
          <a:xfrm>
            <a:off x="0" y="8685360"/>
            <a:ext cx="6850800" cy="451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84" name="CustomShape 152"/>
          <p:cNvSpPr/>
          <p:nvPr/>
        </p:nvSpPr>
        <p:spPr>
          <a:xfrm>
            <a:off x="3884760" y="8685360"/>
            <a:ext cx="2964600" cy="4514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9311D8E2-5E5F-4EFA-8F98-807CEABF6CE5}"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5" name="PlaceHolder 1"/>
          <p:cNvSpPr>
            <a:spLocks noGrp="1"/>
          </p:cNvSpPr>
          <p:nvPr>
            <p:ph type="sldImg"/>
          </p:nvPr>
        </p:nvSpPr>
        <p:spPr>
          <a:xfrm>
            <a:off x="685800" y="1143000"/>
            <a:ext cx="5479560" cy="3079440"/>
          </a:xfrm>
          <a:prstGeom prst="rect">
            <a:avLst/>
          </a:prstGeom>
          <a:ln w="0">
            <a:noFill/>
          </a:ln>
        </p:spPr>
      </p:sp>
      <p:sp>
        <p:nvSpPr>
          <p:cNvPr id="786" name="PlaceHolder 2"/>
          <p:cNvSpPr>
            <a:spLocks noGrp="1"/>
          </p:cNvSpPr>
          <p:nvPr>
            <p:ph type="body"/>
          </p:nvPr>
        </p:nvSpPr>
        <p:spPr>
          <a:xfrm>
            <a:off x="685800" y="4400640"/>
            <a:ext cx="5479200" cy="3593160"/>
          </a:xfrm>
          <a:prstGeom prst="rect">
            <a:avLst/>
          </a:prstGeom>
          <a:noFill/>
          <a:ln w="0">
            <a:noFill/>
          </a:ln>
        </p:spPr>
        <p:txBody>
          <a:bodyPr lIns="0" rIns="0" tIns="0" bIns="0" anchor="t">
            <a:noAutofit/>
          </a:bodyPr>
          <a:p>
            <a:pPr marL="216000" indent="0">
              <a:lnSpc>
                <a:spcPct val="100000"/>
              </a:lnSpc>
              <a:buNone/>
              <a:tabLst>
                <a:tab algn="l" pos="0"/>
              </a:tabLst>
            </a:pPr>
            <a:r>
              <a:rPr b="0" lang="en-US" sz="1800" spc="-1" strike="noStrike">
                <a:solidFill>
                  <a:srgbClr val="000000"/>
                </a:solidFill>
                <a:latin typeface="Arial"/>
              </a:rPr>
              <a:t>TypeSafe olduğu için tercih edildi.</a:t>
            </a:r>
            <a:endParaRPr b="0" lang="en-US" sz="1800" spc="-1" strike="noStrike">
              <a:solidFill>
                <a:srgbClr val="000000"/>
              </a:solidFill>
              <a:latin typeface="Arial"/>
            </a:endParaRPr>
          </a:p>
          <a:p>
            <a:pPr marL="216000" indent="0">
              <a:lnSpc>
                <a:spcPct val="100000"/>
              </a:lnSpc>
              <a:buNone/>
              <a:tabLst>
                <a:tab algn="l" pos="0"/>
              </a:tabLst>
            </a:pPr>
            <a:endParaRPr b="0" lang="en-US" sz="1800" spc="-1" strike="noStrike">
              <a:solidFill>
                <a:srgbClr val="000000"/>
              </a:solidFill>
              <a:latin typeface="Arial"/>
            </a:endParaRPr>
          </a:p>
          <a:p>
            <a:pPr marL="216000" indent="0">
              <a:lnSpc>
                <a:spcPct val="100000"/>
              </a:lnSpc>
              <a:buNone/>
              <a:tabLst>
                <a:tab algn="l" pos="0"/>
              </a:tabLst>
            </a:pPr>
            <a:r>
              <a:rPr b="0" lang="en-US" sz="1800" spc="-1" strike="noStrike">
                <a:solidFill>
                  <a:srgbClr val="000000"/>
                </a:solidFill>
                <a:latin typeface="Arial"/>
              </a:rPr>
              <a:t>Annotation processor ve auto move.</a:t>
            </a:r>
            <a:endParaRPr b="0" lang="en-US" sz="1800" spc="-1" strike="noStrike">
              <a:solidFill>
                <a:srgbClr val="000000"/>
              </a:solidFill>
              <a:latin typeface="Arial"/>
            </a:endParaRPr>
          </a:p>
          <a:p>
            <a:pPr marL="216000" indent="0">
              <a:lnSpc>
                <a:spcPct val="100000"/>
              </a:lnSpc>
              <a:buNone/>
              <a:tabLst>
                <a:tab algn="l" pos="0"/>
              </a:tabLst>
            </a:pPr>
            <a:endParaRPr b="0" lang="en-US" sz="1800" spc="-1" strike="noStrike">
              <a:solidFill>
                <a:srgbClr val="000000"/>
              </a:solidFill>
              <a:latin typeface="Arial"/>
            </a:endParaRPr>
          </a:p>
          <a:p>
            <a:pPr marL="216000" indent="0">
              <a:lnSpc>
                <a:spcPct val="100000"/>
              </a:lnSpc>
              <a:buNone/>
              <a:tabLst>
                <a:tab algn="l" pos="0"/>
              </a:tabLst>
            </a:pPr>
            <a:r>
              <a:rPr b="0" lang="en-US" sz="1800" spc="-1" strike="noStrike">
                <a:solidFill>
                  <a:srgbClr val="000000"/>
                </a:solidFill>
                <a:latin typeface="Arial"/>
              </a:rPr>
              <a:t>Nosql desteği.</a:t>
            </a:r>
            <a:endParaRPr b="0" lang="en-US" sz="1800" spc="-1" strike="noStrike">
              <a:solidFill>
                <a:srgbClr val="000000"/>
              </a:solidFill>
              <a:latin typeface="Arial"/>
            </a:endParaRPr>
          </a:p>
        </p:txBody>
      </p:sp>
      <p:sp>
        <p:nvSpPr>
          <p:cNvPr id="787" name="CustomShape 156"/>
          <p:cNvSpPr/>
          <p:nvPr/>
        </p:nvSpPr>
        <p:spPr>
          <a:xfrm>
            <a:off x="0" y="0"/>
            <a:ext cx="6850800" cy="4514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88" name="CustomShape 157"/>
          <p:cNvSpPr/>
          <p:nvPr/>
        </p:nvSpPr>
        <p:spPr>
          <a:xfrm>
            <a:off x="0" y="8685360"/>
            <a:ext cx="6850800" cy="451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89" name="CustomShape 158"/>
          <p:cNvSpPr/>
          <p:nvPr/>
        </p:nvSpPr>
        <p:spPr>
          <a:xfrm>
            <a:off x="3884760" y="8685360"/>
            <a:ext cx="2964600" cy="4514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3928D306-C0C4-4323-A1F4-6D4CB6C6E9DE}"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0" name="PlaceHolder 1"/>
          <p:cNvSpPr>
            <a:spLocks noGrp="1"/>
          </p:cNvSpPr>
          <p:nvPr>
            <p:ph type="sldImg"/>
          </p:nvPr>
        </p:nvSpPr>
        <p:spPr>
          <a:xfrm>
            <a:off x="685800" y="1143000"/>
            <a:ext cx="5479560" cy="3079440"/>
          </a:xfrm>
          <a:prstGeom prst="rect">
            <a:avLst/>
          </a:prstGeom>
          <a:ln w="0">
            <a:noFill/>
          </a:ln>
        </p:spPr>
      </p:sp>
      <p:sp>
        <p:nvSpPr>
          <p:cNvPr id="791" name="PlaceHolder 2"/>
          <p:cNvSpPr>
            <a:spLocks noGrp="1"/>
          </p:cNvSpPr>
          <p:nvPr>
            <p:ph type="body"/>
          </p:nvPr>
        </p:nvSpPr>
        <p:spPr>
          <a:xfrm>
            <a:off x="685800" y="4400640"/>
            <a:ext cx="5479200" cy="3593160"/>
          </a:xfrm>
          <a:prstGeom prst="rect">
            <a:avLst/>
          </a:prstGeom>
          <a:noFill/>
          <a:ln w="0">
            <a:noFill/>
          </a:ln>
        </p:spPr>
        <p:txBody>
          <a:bodyPr lIns="0" rIns="0" tIns="0" bIns="0" anchor="t">
            <a:noAutofit/>
          </a:bodyPr>
          <a:p>
            <a:pPr marL="216000" indent="0">
              <a:lnSpc>
                <a:spcPct val="100000"/>
              </a:lnSpc>
              <a:buNone/>
              <a:tabLst>
                <a:tab algn="l" pos="0"/>
              </a:tabLst>
            </a:pPr>
            <a:r>
              <a:rPr b="0" lang="en-US" sz="2000" spc="-1" strike="noStrike">
                <a:solidFill>
                  <a:srgbClr val="000000"/>
                </a:solidFill>
                <a:latin typeface="Arial"/>
              </a:rPr>
              <a:t>Serialization maliyeti, reflaction önlemek için. Performans.</a:t>
            </a:r>
            <a:endParaRPr b="0" lang="en-US" sz="2000" spc="-1" strike="noStrike">
              <a:solidFill>
                <a:srgbClr val="000000"/>
              </a:solidFill>
              <a:latin typeface="Arial"/>
            </a:endParaRPr>
          </a:p>
        </p:txBody>
      </p:sp>
      <p:sp>
        <p:nvSpPr>
          <p:cNvPr id="792" name="CustomShape 162"/>
          <p:cNvSpPr/>
          <p:nvPr/>
        </p:nvSpPr>
        <p:spPr>
          <a:xfrm>
            <a:off x="0" y="0"/>
            <a:ext cx="6850800" cy="4514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93" name="CustomShape 163"/>
          <p:cNvSpPr/>
          <p:nvPr/>
        </p:nvSpPr>
        <p:spPr>
          <a:xfrm>
            <a:off x="0" y="8685360"/>
            <a:ext cx="6850800" cy="451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94" name="CustomShape 164"/>
          <p:cNvSpPr/>
          <p:nvPr/>
        </p:nvSpPr>
        <p:spPr>
          <a:xfrm>
            <a:off x="3884760" y="8685360"/>
            <a:ext cx="2964600" cy="4514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3FB7447A-9521-476A-A7E6-87670C135419}"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5" name="PlaceHolder 1"/>
          <p:cNvSpPr>
            <a:spLocks noGrp="1"/>
          </p:cNvSpPr>
          <p:nvPr>
            <p:ph type="sldImg"/>
          </p:nvPr>
        </p:nvSpPr>
        <p:spPr>
          <a:xfrm>
            <a:off x="685800" y="1143000"/>
            <a:ext cx="5479560" cy="3079440"/>
          </a:xfrm>
          <a:prstGeom prst="rect">
            <a:avLst/>
          </a:prstGeom>
          <a:ln w="0">
            <a:noFill/>
          </a:ln>
        </p:spPr>
      </p:sp>
      <p:sp>
        <p:nvSpPr>
          <p:cNvPr id="796" name="PlaceHolder 2"/>
          <p:cNvSpPr>
            <a:spLocks noGrp="1"/>
          </p:cNvSpPr>
          <p:nvPr>
            <p:ph type="body"/>
          </p:nvPr>
        </p:nvSpPr>
        <p:spPr>
          <a:xfrm>
            <a:off x="685800" y="4400640"/>
            <a:ext cx="5479200" cy="35931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797" name="CustomShape 168"/>
          <p:cNvSpPr/>
          <p:nvPr/>
        </p:nvSpPr>
        <p:spPr>
          <a:xfrm>
            <a:off x="0" y="0"/>
            <a:ext cx="6850800" cy="4514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98" name="CustomShape 169"/>
          <p:cNvSpPr/>
          <p:nvPr/>
        </p:nvSpPr>
        <p:spPr>
          <a:xfrm>
            <a:off x="0" y="8685360"/>
            <a:ext cx="6850800" cy="451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799" name="CustomShape 170"/>
          <p:cNvSpPr/>
          <p:nvPr/>
        </p:nvSpPr>
        <p:spPr>
          <a:xfrm>
            <a:off x="3884760" y="8685360"/>
            <a:ext cx="2964600" cy="4514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606B4BFD-9001-463B-BCD3-D95CEEB504C5}"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0" name="PlaceHolder 1"/>
          <p:cNvSpPr>
            <a:spLocks noGrp="1"/>
          </p:cNvSpPr>
          <p:nvPr>
            <p:ph type="sldImg"/>
          </p:nvPr>
        </p:nvSpPr>
        <p:spPr>
          <a:xfrm>
            <a:off x="685800" y="1143000"/>
            <a:ext cx="5479560" cy="3079440"/>
          </a:xfrm>
          <a:prstGeom prst="rect">
            <a:avLst/>
          </a:prstGeom>
          <a:ln w="0">
            <a:noFill/>
          </a:ln>
        </p:spPr>
      </p:sp>
      <p:sp>
        <p:nvSpPr>
          <p:cNvPr id="801" name="PlaceHolder 2"/>
          <p:cNvSpPr>
            <a:spLocks noGrp="1"/>
          </p:cNvSpPr>
          <p:nvPr>
            <p:ph type="body"/>
          </p:nvPr>
        </p:nvSpPr>
        <p:spPr>
          <a:xfrm>
            <a:off x="685800" y="4400640"/>
            <a:ext cx="5479200" cy="35931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802" name="CustomShape 174"/>
          <p:cNvSpPr/>
          <p:nvPr/>
        </p:nvSpPr>
        <p:spPr>
          <a:xfrm>
            <a:off x="0" y="0"/>
            <a:ext cx="6850800" cy="4514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03" name="CustomShape 175"/>
          <p:cNvSpPr/>
          <p:nvPr/>
        </p:nvSpPr>
        <p:spPr>
          <a:xfrm>
            <a:off x="0" y="8685360"/>
            <a:ext cx="6850800" cy="451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04" name="CustomShape 176"/>
          <p:cNvSpPr/>
          <p:nvPr/>
        </p:nvSpPr>
        <p:spPr>
          <a:xfrm>
            <a:off x="3884760" y="8685360"/>
            <a:ext cx="2964600" cy="4514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5B2B3628-E5B4-4D11-A00D-CE1AA7A65D55}"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5" name="PlaceHolder 1"/>
          <p:cNvSpPr>
            <a:spLocks noGrp="1"/>
          </p:cNvSpPr>
          <p:nvPr>
            <p:ph type="sldImg"/>
          </p:nvPr>
        </p:nvSpPr>
        <p:spPr>
          <a:xfrm>
            <a:off x="687240" y="1143000"/>
            <a:ext cx="5478120" cy="3080880"/>
          </a:xfrm>
          <a:prstGeom prst="rect">
            <a:avLst/>
          </a:prstGeom>
          <a:ln w="0">
            <a:noFill/>
          </a:ln>
        </p:spPr>
      </p:sp>
      <p:sp>
        <p:nvSpPr>
          <p:cNvPr id="806"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807"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08"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09"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AB448B65-FA97-4E57-A008-E6D06CFA7FE1}"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0" name="PlaceHolder 1"/>
          <p:cNvSpPr>
            <a:spLocks noGrp="1"/>
          </p:cNvSpPr>
          <p:nvPr>
            <p:ph type="sldImg"/>
          </p:nvPr>
        </p:nvSpPr>
        <p:spPr>
          <a:xfrm>
            <a:off x="685800" y="1143000"/>
            <a:ext cx="5479560" cy="3079440"/>
          </a:xfrm>
          <a:prstGeom prst="rect">
            <a:avLst/>
          </a:prstGeom>
          <a:ln w="0">
            <a:noFill/>
          </a:ln>
        </p:spPr>
      </p:sp>
      <p:sp>
        <p:nvSpPr>
          <p:cNvPr id="811" name="PlaceHolder 2"/>
          <p:cNvSpPr>
            <a:spLocks noGrp="1"/>
          </p:cNvSpPr>
          <p:nvPr>
            <p:ph type="body"/>
          </p:nvPr>
        </p:nvSpPr>
        <p:spPr>
          <a:xfrm>
            <a:off x="685800" y="4400640"/>
            <a:ext cx="5479200" cy="35931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812" name="CustomShape 181"/>
          <p:cNvSpPr/>
          <p:nvPr/>
        </p:nvSpPr>
        <p:spPr>
          <a:xfrm>
            <a:off x="0" y="0"/>
            <a:ext cx="6850800" cy="4514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13" name="CustomShape 182"/>
          <p:cNvSpPr/>
          <p:nvPr/>
        </p:nvSpPr>
        <p:spPr>
          <a:xfrm>
            <a:off x="0" y="8685360"/>
            <a:ext cx="6850800" cy="451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14" name="CustomShape 183"/>
          <p:cNvSpPr/>
          <p:nvPr/>
        </p:nvSpPr>
        <p:spPr>
          <a:xfrm>
            <a:off x="3884760" y="8685360"/>
            <a:ext cx="2964600" cy="4514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483D8705-FB62-4790-95DE-4DFF48517CCC}"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5" name="PlaceHolder 1"/>
          <p:cNvSpPr>
            <a:spLocks noGrp="1"/>
          </p:cNvSpPr>
          <p:nvPr>
            <p:ph type="sldImg"/>
          </p:nvPr>
        </p:nvSpPr>
        <p:spPr>
          <a:xfrm>
            <a:off x="685800" y="1143000"/>
            <a:ext cx="5479560" cy="3079440"/>
          </a:xfrm>
          <a:prstGeom prst="rect">
            <a:avLst/>
          </a:prstGeom>
          <a:ln w="0">
            <a:noFill/>
          </a:ln>
        </p:spPr>
      </p:sp>
      <p:sp>
        <p:nvSpPr>
          <p:cNvPr id="816" name="PlaceHolder 2"/>
          <p:cNvSpPr>
            <a:spLocks noGrp="1"/>
          </p:cNvSpPr>
          <p:nvPr>
            <p:ph type="body"/>
          </p:nvPr>
        </p:nvSpPr>
        <p:spPr>
          <a:xfrm>
            <a:off x="685800" y="4400640"/>
            <a:ext cx="5479200" cy="35931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817" name="CustomShape 188"/>
          <p:cNvSpPr/>
          <p:nvPr/>
        </p:nvSpPr>
        <p:spPr>
          <a:xfrm>
            <a:off x="0" y="0"/>
            <a:ext cx="6850800" cy="4514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18" name="CustomShape 189"/>
          <p:cNvSpPr/>
          <p:nvPr/>
        </p:nvSpPr>
        <p:spPr>
          <a:xfrm>
            <a:off x="0" y="8685360"/>
            <a:ext cx="6850800" cy="451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19" name="CustomShape 190"/>
          <p:cNvSpPr/>
          <p:nvPr/>
        </p:nvSpPr>
        <p:spPr>
          <a:xfrm>
            <a:off x="3884760" y="8685360"/>
            <a:ext cx="2964600" cy="4514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8C8C19D8-AF06-49AD-B4D0-AEA9321D3CB7}"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0" name="PlaceHolder 1"/>
          <p:cNvSpPr>
            <a:spLocks noGrp="1"/>
          </p:cNvSpPr>
          <p:nvPr>
            <p:ph type="sldImg"/>
          </p:nvPr>
        </p:nvSpPr>
        <p:spPr>
          <a:xfrm>
            <a:off x="685800" y="1143000"/>
            <a:ext cx="5479560" cy="3079440"/>
          </a:xfrm>
          <a:prstGeom prst="rect">
            <a:avLst/>
          </a:prstGeom>
          <a:ln w="0">
            <a:noFill/>
          </a:ln>
        </p:spPr>
      </p:sp>
      <p:sp>
        <p:nvSpPr>
          <p:cNvPr id="821" name="PlaceHolder 2"/>
          <p:cNvSpPr>
            <a:spLocks noGrp="1"/>
          </p:cNvSpPr>
          <p:nvPr>
            <p:ph type="body"/>
          </p:nvPr>
        </p:nvSpPr>
        <p:spPr>
          <a:xfrm>
            <a:off x="685800" y="4400640"/>
            <a:ext cx="5479200" cy="3593160"/>
          </a:xfrm>
          <a:prstGeom prst="rect">
            <a:avLst/>
          </a:prstGeom>
          <a:noFill/>
          <a:ln w="0">
            <a:noFill/>
          </a:ln>
        </p:spPr>
        <p:txBody>
          <a:bodyPr lIns="0" rIns="0" tIns="0" bIns="0" anchor="t">
            <a:noAutofit/>
          </a:bodyPr>
          <a:p>
            <a:pPr marL="216000" indent="0">
              <a:lnSpc>
                <a:spcPct val="100000"/>
              </a:lnSpc>
              <a:buNone/>
              <a:tabLst>
                <a:tab algn="l" pos="0"/>
              </a:tabLst>
            </a:pPr>
            <a:r>
              <a:rPr b="0" lang="en-US" sz="1800" spc="-1" strike="noStrike">
                <a:solidFill>
                  <a:srgbClr val="000000"/>
                </a:solidFill>
                <a:latin typeface="Arial"/>
              </a:rPr>
              <a:t>Performanslı yetki parse etme. Session id ve token taşıma olayları.</a:t>
            </a:r>
            <a:endParaRPr b="0" lang="en-US" sz="1800" spc="-1" strike="noStrike">
              <a:solidFill>
                <a:srgbClr val="000000"/>
              </a:solidFill>
              <a:latin typeface="Arial"/>
            </a:endParaRPr>
          </a:p>
        </p:txBody>
      </p:sp>
      <p:sp>
        <p:nvSpPr>
          <p:cNvPr id="822" name="CustomShape 195"/>
          <p:cNvSpPr/>
          <p:nvPr/>
        </p:nvSpPr>
        <p:spPr>
          <a:xfrm>
            <a:off x="0" y="0"/>
            <a:ext cx="6850800" cy="4514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23" name="CustomShape 196"/>
          <p:cNvSpPr/>
          <p:nvPr/>
        </p:nvSpPr>
        <p:spPr>
          <a:xfrm>
            <a:off x="0" y="8685360"/>
            <a:ext cx="6850800" cy="451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24" name="CustomShape 197"/>
          <p:cNvSpPr/>
          <p:nvPr/>
        </p:nvSpPr>
        <p:spPr>
          <a:xfrm>
            <a:off x="3884760" y="8685360"/>
            <a:ext cx="2964600" cy="4514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7167E092-56CC-4E65-AEB4-2C0526508B28}"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5" name="PlaceHolder 1"/>
          <p:cNvSpPr>
            <a:spLocks noGrp="1"/>
          </p:cNvSpPr>
          <p:nvPr>
            <p:ph type="sldImg"/>
          </p:nvPr>
        </p:nvSpPr>
        <p:spPr>
          <a:xfrm>
            <a:off x="685800" y="1143000"/>
            <a:ext cx="5479560" cy="3079440"/>
          </a:xfrm>
          <a:prstGeom prst="rect">
            <a:avLst/>
          </a:prstGeom>
          <a:ln w="0">
            <a:noFill/>
          </a:ln>
        </p:spPr>
      </p:sp>
      <p:sp>
        <p:nvSpPr>
          <p:cNvPr id="826" name="PlaceHolder 2"/>
          <p:cNvSpPr>
            <a:spLocks noGrp="1"/>
          </p:cNvSpPr>
          <p:nvPr>
            <p:ph type="body"/>
          </p:nvPr>
        </p:nvSpPr>
        <p:spPr>
          <a:xfrm>
            <a:off x="685800" y="4400640"/>
            <a:ext cx="5479200" cy="3593160"/>
          </a:xfrm>
          <a:prstGeom prst="rect">
            <a:avLst/>
          </a:prstGeom>
          <a:noFill/>
          <a:ln w="0">
            <a:noFill/>
          </a:ln>
        </p:spPr>
        <p:txBody>
          <a:bodyPr lIns="0" rIns="0" tIns="0" bIns="0" anchor="t">
            <a:noAutofit/>
          </a:bodyPr>
          <a:p>
            <a:pPr marL="216000" indent="0">
              <a:lnSpc>
                <a:spcPct val="100000"/>
              </a:lnSpc>
              <a:buNone/>
              <a:tabLst>
                <a:tab algn="l" pos="0"/>
              </a:tabLst>
            </a:pPr>
            <a:r>
              <a:rPr b="0" lang="en-US" sz="2000" spc="-1" strike="noStrike">
                <a:solidFill>
                  <a:srgbClr val="000000"/>
                </a:solidFill>
                <a:latin typeface="Arial"/>
              </a:rPr>
              <a:t>Redis te dağıtık cache destekliyoruz.</a:t>
            </a:r>
            <a:endParaRPr b="0" lang="en-US" sz="2000" spc="-1" strike="noStrike">
              <a:solidFill>
                <a:srgbClr val="000000"/>
              </a:solidFill>
              <a:latin typeface="Arial"/>
            </a:endParaRPr>
          </a:p>
        </p:txBody>
      </p:sp>
      <p:sp>
        <p:nvSpPr>
          <p:cNvPr id="827" name="CustomShape 202"/>
          <p:cNvSpPr/>
          <p:nvPr/>
        </p:nvSpPr>
        <p:spPr>
          <a:xfrm>
            <a:off x="0" y="0"/>
            <a:ext cx="6850800" cy="4514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28" name="CustomShape 203"/>
          <p:cNvSpPr/>
          <p:nvPr/>
        </p:nvSpPr>
        <p:spPr>
          <a:xfrm>
            <a:off x="0" y="8685360"/>
            <a:ext cx="6850800" cy="451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29" name="CustomShape 204"/>
          <p:cNvSpPr/>
          <p:nvPr/>
        </p:nvSpPr>
        <p:spPr>
          <a:xfrm>
            <a:off x="3884760" y="8685360"/>
            <a:ext cx="2964600" cy="4514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793580EF-FA3C-4B30-BC00-E2C86AC6C7DB}"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0" name="PlaceHolder 1"/>
          <p:cNvSpPr>
            <a:spLocks noGrp="1"/>
          </p:cNvSpPr>
          <p:nvPr>
            <p:ph type="sldImg"/>
          </p:nvPr>
        </p:nvSpPr>
        <p:spPr>
          <a:xfrm>
            <a:off x="685800" y="1143000"/>
            <a:ext cx="5479560" cy="3079440"/>
          </a:xfrm>
          <a:prstGeom prst="rect">
            <a:avLst/>
          </a:prstGeom>
          <a:ln w="0">
            <a:noFill/>
          </a:ln>
        </p:spPr>
      </p:sp>
      <p:sp>
        <p:nvSpPr>
          <p:cNvPr id="831" name="PlaceHolder 2"/>
          <p:cNvSpPr>
            <a:spLocks noGrp="1"/>
          </p:cNvSpPr>
          <p:nvPr>
            <p:ph type="body"/>
          </p:nvPr>
        </p:nvSpPr>
        <p:spPr>
          <a:xfrm>
            <a:off x="685800" y="4400640"/>
            <a:ext cx="5479200" cy="3593160"/>
          </a:xfrm>
          <a:prstGeom prst="rect">
            <a:avLst/>
          </a:prstGeom>
          <a:noFill/>
          <a:ln w="0">
            <a:noFill/>
          </a:ln>
        </p:spPr>
        <p:txBody>
          <a:bodyPr lIns="0" rIns="0" tIns="0" bIns="0" anchor="t">
            <a:noAutofit/>
          </a:bodyPr>
          <a:p>
            <a:pPr marL="216000" indent="0">
              <a:lnSpc>
                <a:spcPct val="100000"/>
              </a:lnSpc>
              <a:buNone/>
              <a:tabLst>
                <a:tab algn="l" pos="0"/>
              </a:tabLst>
            </a:pPr>
            <a:r>
              <a:rPr b="0" lang="en-US" sz="1800" spc="-1" strike="noStrike">
                <a:solidFill>
                  <a:srgbClr val="000000"/>
                </a:solidFill>
                <a:latin typeface="Arial"/>
              </a:rPr>
              <a:t>Declarative kullanımlar. Entity tipleri:</a:t>
            </a:r>
            <a:endParaRPr b="0" lang="en-US" sz="1800" spc="-1" strike="noStrike">
              <a:solidFill>
                <a:srgbClr val="000000"/>
              </a:solidFill>
              <a:latin typeface="Arial"/>
            </a:endParaRPr>
          </a:p>
          <a:p>
            <a:pPr marL="216000" indent="0">
              <a:lnSpc>
                <a:spcPct val="100000"/>
              </a:lnSpc>
              <a:buNone/>
              <a:tabLst>
                <a:tab algn="l" pos="0"/>
              </a:tabLst>
            </a:pPr>
            <a:endParaRPr b="0" lang="en-US" sz="1800" spc="-1" strike="noStrike">
              <a:solidFill>
                <a:srgbClr val="000000"/>
              </a:solidFill>
              <a:latin typeface="Arial"/>
            </a:endParaRPr>
          </a:p>
          <a:p>
            <a:pPr marL="216000" indent="0">
              <a:lnSpc>
                <a:spcPct val="100000"/>
              </a:lnSpc>
              <a:buNone/>
              <a:tabLst>
                <a:tab algn="l" pos="0"/>
              </a:tabLst>
            </a:pPr>
            <a:r>
              <a:rPr b="0" lang="en-US" sz="1800" spc="-1" strike="noStrike">
                <a:solidFill>
                  <a:srgbClr val="000000"/>
                </a:solidFill>
                <a:latin typeface="Arial"/>
              </a:rPr>
              <a:t>Soft, hard, tenant, localized, simple, entity</a:t>
            </a:r>
            <a:endParaRPr b="0" lang="en-US" sz="1800" spc="-1" strike="noStrike">
              <a:solidFill>
                <a:srgbClr val="000000"/>
              </a:solidFill>
              <a:latin typeface="Arial"/>
            </a:endParaRPr>
          </a:p>
        </p:txBody>
      </p:sp>
      <p:sp>
        <p:nvSpPr>
          <p:cNvPr id="832" name="CustomShape 209"/>
          <p:cNvSpPr/>
          <p:nvPr/>
        </p:nvSpPr>
        <p:spPr>
          <a:xfrm>
            <a:off x="0" y="0"/>
            <a:ext cx="6850800" cy="4514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33" name="CustomShape 210"/>
          <p:cNvSpPr/>
          <p:nvPr/>
        </p:nvSpPr>
        <p:spPr>
          <a:xfrm>
            <a:off x="0" y="8685360"/>
            <a:ext cx="6850800" cy="451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34" name="CustomShape 211"/>
          <p:cNvSpPr/>
          <p:nvPr/>
        </p:nvSpPr>
        <p:spPr>
          <a:xfrm>
            <a:off x="3884760" y="8685360"/>
            <a:ext cx="2964600" cy="4514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4B076EB7-D1AC-49AD-A4ED-428F99B738CD}"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5" name="PlaceHolder 1"/>
          <p:cNvSpPr>
            <a:spLocks noGrp="1"/>
          </p:cNvSpPr>
          <p:nvPr>
            <p:ph type="sldImg"/>
          </p:nvPr>
        </p:nvSpPr>
        <p:spPr>
          <a:xfrm>
            <a:off x="685800" y="1143000"/>
            <a:ext cx="5479560" cy="3079440"/>
          </a:xfrm>
          <a:prstGeom prst="rect">
            <a:avLst/>
          </a:prstGeom>
          <a:ln w="0">
            <a:noFill/>
          </a:ln>
        </p:spPr>
      </p:sp>
      <p:sp>
        <p:nvSpPr>
          <p:cNvPr id="836" name="PlaceHolder 2"/>
          <p:cNvSpPr>
            <a:spLocks noGrp="1"/>
          </p:cNvSpPr>
          <p:nvPr>
            <p:ph type="body"/>
          </p:nvPr>
        </p:nvSpPr>
        <p:spPr>
          <a:xfrm>
            <a:off x="685800" y="4400640"/>
            <a:ext cx="5479200" cy="35931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837" name="CustomShape 216"/>
          <p:cNvSpPr/>
          <p:nvPr/>
        </p:nvSpPr>
        <p:spPr>
          <a:xfrm>
            <a:off x="0" y="0"/>
            <a:ext cx="6850800" cy="4514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38" name="CustomShape 217"/>
          <p:cNvSpPr/>
          <p:nvPr/>
        </p:nvSpPr>
        <p:spPr>
          <a:xfrm>
            <a:off x="0" y="8685360"/>
            <a:ext cx="6850800" cy="451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39" name="CustomShape 218"/>
          <p:cNvSpPr/>
          <p:nvPr/>
        </p:nvSpPr>
        <p:spPr>
          <a:xfrm>
            <a:off x="3884760" y="8685360"/>
            <a:ext cx="2964600" cy="4514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1914BBB3-2C91-47F1-A09A-CF31C444D710}"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0" name="PlaceHolder 1"/>
          <p:cNvSpPr>
            <a:spLocks noGrp="1"/>
          </p:cNvSpPr>
          <p:nvPr>
            <p:ph type="sldImg"/>
          </p:nvPr>
        </p:nvSpPr>
        <p:spPr>
          <a:xfrm>
            <a:off x="685800" y="1143000"/>
            <a:ext cx="5479560" cy="3079440"/>
          </a:xfrm>
          <a:prstGeom prst="rect">
            <a:avLst/>
          </a:prstGeom>
          <a:ln w="0">
            <a:noFill/>
          </a:ln>
        </p:spPr>
      </p:sp>
      <p:sp>
        <p:nvSpPr>
          <p:cNvPr id="841" name="PlaceHolder 2"/>
          <p:cNvSpPr>
            <a:spLocks noGrp="1"/>
          </p:cNvSpPr>
          <p:nvPr>
            <p:ph type="body"/>
          </p:nvPr>
        </p:nvSpPr>
        <p:spPr>
          <a:xfrm>
            <a:off x="685800" y="4400640"/>
            <a:ext cx="5479200" cy="35931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842" name="CustomShape 223"/>
          <p:cNvSpPr/>
          <p:nvPr/>
        </p:nvSpPr>
        <p:spPr>
          <a:xfrm>
            <a:off x="0" y="0"/>
            <a:ext cx="6850800" cy="4514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43" name="CustomShape 224"/>
          <p:cNvSpPr/>
          <p:nvPr/>
        </p:nvSpPr>
        <p:spPr>
          <a:xfrm>
            <a:off x="0" y="8685360"/>
            <a:ext cx="6850800" cy="451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44" name="CustomShape 225"/>
          <p:cNvSpPr/>
          <p:nvPr/>
        </p:nvSpPr>
        <p:spPr>
          <a:xfrm>
            <a:off x="3884760" y="8685360"/>
            <a:ext cx="2964600" cy="4514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771A1E82-31DA-4F38-82BE-F76EF9B47646}"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5" name="PlaceHolder 1"/>
          <p:cNvSpPr>
            <a:spLocks noGrp="1"/>
          </p:cNvSpPr>
          <p:nvPr>
            <p:ph type="sldImg"/>
          </p:nvPr>
        </p:nvSpPr>
        <p:spPr>
          <a:xfrm>
            <a:off x="685800" y="1143000"/>
            <a:ext cx="5480640" cy="3080520"/>
          </a:xfrm>
          <a:prstGeom prst="rect">
            <a:avLst/>
          </a:prstGeom>
          <a:ln w="0">
            <a:noFill/>
          </a:ln>
        </p:spPr>
      </p:sp>
      <p:sp>
        <p:nvSpPr>
          <p:cNvPr id="846"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847"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48"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49"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F6CD1E1E-F76A-4F5D-88B6-FA137496DFE5}"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0" name="PlaceHolder 1"/>
          <p:cNvSpPr>
            <a:spLocks noGrp="1"/>
          </p:cNvSpPr>
          <p:nvPr>
            <p:ph type="sldImg"/>
          </p:nvPr>
        </p:nvSpPr>
        <p:spPr>
          <a:xfrm>
            <a:off x="685800" y="1143000"/>
            <a:ext cx="5480640" cy="3080520"/>
          </a:xfrm>
          <a:prstGeom prst="rect">
            <a:avLst/>
          </a:prstGeom>
          <a:ln w="0">
            <a:noFill/>
          </a:ln>
        </p:spPr>
      </p:sp>
      <p:sp>
        <p:nvSpPr>
          <p:cNvPr id="851"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852"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53"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54"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F077E734-E112-4481-82F3-B112BA4B49BB}"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5" name="PlaceHolder 1"/>
          <p:cNvSpPr>
            <a:spLocks noGrp="1"/>
          </p:cNvSpPr>
          <p:nvPr>
            <p:ph type="sldImg"/>
          </p:nvPr>
        </p:nvSpPr>
        <p:spPr>
          <a:xfrm>
            <a:off x="685800" y="1143000"/>
            <a:ext cx="5480640" cy="3080520"/>
          </a:xfrm>
          <a:prstGeom prst="rect">
            <a:avLst/>
          </a:prstGeom>
          <a:ln w="0">
            <a:noFill/>
          </a:ln>
        </p:spPr>
      </p:sp>
      <p:sp>
        <p:nvSpPr>
          <p:cNvPr id="856"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857"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58"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59"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8F5A9E77-A989-4F4C-A651-9BD17FAA3FD3}"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0" name="PlaceHolder 1"/>
          <p:cNvSpPr>
            <a:spLocks noGrp="1"/>
          </p:cNvSpPr>
          <p:nvPr>
            <p:ph type="sldImg"/>
          </p:nvPr>
        </p:nvSpPr>
        <p:spPr>
          <a:xfrm>
            <a:off x="685800" y="1143000"/>
            <a:ext cx="5480640" cy="3080520"/>
          </a:xfrm>
          <a:prstGeom prst="rect">
            <a:avLst/>
          </a:prstGeom>
          <a:ln w="0">
            <a:noFill/>
          </a:ln>
        </p:spPr>
      </p:sp>
      <p:sp>
        <p:nvSpPr>
          <p:cNvPr id="861"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862"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63"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64"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FA6BBF8B-0B12-4B41-A354-C7D673B43968}"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5" name="PlaceHolder 1"/>
          <p:cNvSpPr>
            <a:spLocks noGrp="1"/>
          </p:cNvSpPr>
          <p:nvPr>
            <p:ph type="sldImg"/>
          </p:nvPr>
        </p:nvSpPr>
        <p:spPr>
          <a:xfrm>
            <a:off x="685800" y="1143000"/>
            <a:ext cx="5480640" cy="3080520"/>
          </a:xfrm>
          <a:prstGeom prst="rect">
            <a:avLst/>
          </a:prstGeom>
          <a:ln w="0">
            <a:noFill/>
          </a:ln>
        </p:spPr>
      </p:sp>
      <p:sp>
        <p:nvSpPr>
          <p:cNvPr id="866"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867"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68"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69"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F033A9E2-6F98-450C-816E-C5F4F81B05BF}"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0" name="PlaceHolder 1"/>
          <p:cNvSpPr>
            <a:spLocks noGrp="1"/>
          </p:cNvSpPr>
          <p:nvPr>
            <p:ph type="sldImg"/>
          </p:nvPr>
        </p:nvSpPr>
        <p:spPr>
          <a:xfrm>
            <a:off x="685800" y="1143000"/>
            <a:ext cx="5480640" cy="3080520"/>
          </a:xfrm>
          <a:prstGeom prst="rect">
            <a:avLst/>
          </a:prstGeom>
          <a:ln w="0">
            <a:noFill/>
          </a:ln>
        </p:spPr>
      </p:sp>
      <p:sp>
        <p:nvSpPr>
          <p:cNvPr id="871"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872"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73"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74"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806BF0EE-664F-4F70-8549-F4EE7BAC096A}"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5" name="PlaceHolder 1"/>
          <p:cNvSpPr>
            <a:spLocks noGrp="1"/>
          </p:cNvSpPr>
          <p:nvPr>
            <p:ph type="sldImg"/>
          </p:nvPr>
        </p:nvSpPr>
        <p:spPr>
          <a:xfrm>
            <a:off x="685800" y="1143000"/>
            <a:ext cx="5480640" cy="3080520"/>
          </a:xfrm>
          <a:prstGeom prst="rect">
            <a:avLst/>
          </a:prstGeom>
          <a:ln w="0">
            <a:noFill/>
          </a:ln>
        </p:spPr>
      </p:sp>
      <p:sp>
        <p:nvSpPr>
          <p:cNvPr id="876"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877"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78"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79"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D383A248-C9D7-4031-B91A-863AAF89B3D9}"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0" name="PlaceHolder 1"/>
          <p:cNvSpPr>
            <a:spLocks noGrp="1"/>
          </p:cNvSpPr>
          <p:nvPr>
            <p:ph type="sldImg"/>
          </p:nvPr>
        </p:nvSpPr>
        <p:spPr>
          <a:xfrm>
            <a:off x="685800" y="1143000"/>
            <a:ext cx="5480640" cy="3080520"/>
          </a:xfrm>
          <a:prstGeom prst="rect">
            <a:avLst/>
          </a:prstGeom>
          <a:ln w="0">
            <a:noFill/>
          </a:ln>
        </p:spPr>
      </p:sp>
      <p:sp>
        <p:nvSpPr>
          <p:cNvPr id="881"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882"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83"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84"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0012EA6E-6CB1-44DB-855E-22F896324FA8}"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5" name="PlaceHolder 1"/>
          <p:cNvSpPr>
            <a:spLocks noGrp="1"/>
          </p:cNvSpPr>
          <p:nvPr>
            <p:ph type="sldImg"/>
          </p:nvPr>
        </p:nvSpPr>
        <p:spPr>
          <a:xfrm>
            <a:off x="685800" y="1143000"/>
            <a:ext cx="5480640" cy="3080520"/>
          </a:xfrm>
          <a:prstGeom prst="rect">
            <a:avLst/>
          </a:prstGeom>
          <a:ln w="0">
            <a:noFill/>
          </a:ln>
        </p:spPr>
      </p:sp>
      <p:sp>
        <p:nvSpPr>
          <p:cNvPr id="886"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887"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88"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89"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405E45AA-ED05-4CF5-A402-125A38339D3B}"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0" name="PlaceHolder 1"/>
          <p:cNvSpPr>
            <a:spLocks noGrp="1"/>
          </p:cNvSpPr>
          <p:nvPr>
            <p:ph type="sldImg"/>
          </p:nvPr>
        </p:nvSpPr>
        <p:spPr>
          <a:xfrm>
            <a:off x="685800" y="1143000"/>
            <a:ext cx="5480640" cy="3080520"/>
          </a:xfrm>
          <a:prstGeom prst="rect">
            <a:avLst/>
          </a:prstGeom>
          <a:ln w="0">
            <a:noFill/>
          </a:ln>
        </p:spPr>
      </p:sp>
      <p:sp>
        <p:nvSpPr>
          <p:cNvPr id="891"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892"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93"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94"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C2BAAE8D-791B-4B66-81CF-0314455E75D0}"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5" name="PlaceHolder 1"/>
          <p:cNvSpPr>
            <a:spLocks noGrp="1"/>
          </p:cNvSpPr>
          <p:nvPr>
            <p:ph type="sldImg"/>
          </p:nvPr>
        </p:nvSpPr>
        <p:spPr>
          <a:xfrm>
            <a:off x="685800" y="1143000"/>
            <a:ext cx="5480640" cy="3080520"/>
          </a:xfrm>
          <a:prstGeom prst="rect">
            <a:avLst/>
          </a:prstGeom>
          <a:ln w="0">
            <a:noFill/>
          </a:ln>
        </p:spPr>
      </p:sp>
      <p:sp>
        <p:nvSpPr>
          <p:cNvPr id="896"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897"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98"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899"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CF5B0C8A-970A-487E-AD4E-F3F535DFA3E8}"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0" name="PlaceHolder 1"/>
          <p:cNvSpPr>
            <a:spLocks noGrp="1"/>
          </p:cNvSpPr>
          <p:nvPr>
            <p:ph type="sldImg"/>
          </p:nvPr>
        </p:nvSpPr>
        <p:spPr>
          <a:xfrm>
            <a:off x="685800" y="1143000"/>
            <a:ext cx="5480640" cy="3080520"/>
          </a:xfrm>
          <a:prstGeom prst="rect">
            <a:avLst/>
          </a:prstGeom>
          <a:ln w="0">
            <a:noFill/>
          </a:ln>
        </p:spPr>
      </p:sp>
      <p:sp>
        <p:nvSpPr>
          <p:cNvPr id="901"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902"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03"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04"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45866A92-FB2C-4D1C-8C94-7A1B030FA2B9}"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5" name="PlaceHolder 1"/>
          <p:cNvSpPr>
            <a:spLocks noGrp="1"/>
          </p:cNvSpPr>
          <p:nvPr>
            <p:ph type="sldImg"/>
          </p:nvPr>
        </p:nvSpPr>
        <p:spPr>
          <a:xfrm>
            <a:off x="685800" y="1143000"/>
            <a:ext cx="5480640" cy="3080520"/>
          </a:xfrm>
          <a:prstGeom prst="rect">
            <a:avLst/>
          </a:prstGeom>
          <a:ln w="0">
            <a:noFill/>
          </a:ln>
        </p:spPr>
      </p:sp>
      <p:sp>
        <p:nvSpPr>
          <p:cNvPr id="906"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907"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08"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09"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B2B200C6-3142-493D-9F88-8D4D06FFE789}"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0" name="PlaceHolder 1"/>
          <p:cNvSpPr>
            <a:spLocks noGrp="1"/>
          </p:cNvSpPr>
          <p:nvPr>
            <p:ph type="sldImg"/>
          </p:nvPr>
        </p:nvSpPr>
        <p:spPr>
          <a:xfrm>
            <a:off x="685800" y="1143000"/>
            <a:ext cx="5480640" cy="3080520"/>
          </a:xfrm>
          <a:prstGeom prst="rect">
            <a:avLst/>
          </a:prstGeom>
          <a:ln w="0">
            <a:noFill/>
          </a:ln>
        </p:spPr>
      </p:sp>
      <p:sp>
        <p:nvSpPr>
          <p:cNvPr id="911"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912"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13"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14"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95072F22-6E75-45DE-B7CE-C69CC4B5A22B}"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5" name="PlaceHolder 1"/>
          <p:cNvSpPr>
            <a:spLocks noGrp="1"/>
          </p:cNvSpPr>
          <p:nvPr>
            <p:ph type="sldImg"/>
          </p:nvPr>
        </p:nvSpPr>
        <p:spPr>
          <a:xfrm>
            <a:off x="685800" y="1143000"/>
            <a:ext cx="5480640" cy="3080520"/>
          </a:xfrm>
          <a:prstGeom prst="rect">
            <a:avLst/>
          </a:prstGeom>
          <a:ln w="0">
            <a:noFill/>
          </a:ln>
        </p:spPr>
      </p:sp>
      <p:sp>
        <p:nvSpPr>
          <p:cNvPr id="916"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917"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18"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19"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DDFCF2CF-C0E1-4663-8754-D6D08A33D0C2}"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0" name="PlaceHolder 1"/>
          <p:cNvSpPr>
            <a:spLocks noGrp="1"/>
          </p:cNvSpPr>
          <p:nvPr>
            <p:ph type="sldImg"/>
          </p:nvPr>
        </p:nvSpPr>
        <p:spPr>
          <a:xfrm>
            <a:off x="685800" y="1143000"/>
            <a:ext cx="5480640" cy="3080520"/>
          </a:xfrm>
          <a:prstGeom prst="rect">
            <a:avLst/>
          </a:prstGeom>
          <a:ln w="0">
            <a:noFill/>
          </a:ln>
        </p:spPr>
      </p:sp>
      <p:sp>
        <p:nvSpPr>
          <p:cNvPr id="921"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922"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23"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24"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806155E1-973C-4E88-8ACF-47A4FF589295}"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5" name="PlaceHolder 1"/>
          <p:cNvSpPr>
            <a:spLocks noGrp="1"/>
          </p:cNvSpPr>
          <p:nvPr>
            <p:ph type="sldImg"/>
          </p:nvPr>
        </p:nvSpPr>
        <p:spPr>
          <a:xfrm>
            <a:off x="685800" y="1143000"/>
            <a:ext cx="5479560" cy="3079440"/>
          </a:xfrm>
          <a:prstGeom prst="rect">
            <a:avLst/>
          </a:prstGeom>
          <a:ln w="0">
            <a:noFill/>
          </a:ln>
        </p:spPr>
      </p:sp>
      <p:sp>
        <p:nvSpPr>
          <p:cNvPr id="926" name="PlaceHolder 2"/>
          <p:cNvSpPr>
            <a:spLocks noGrp="1"/>
          </p:cNvSpPr>
          <p:nvPr>
            <p:ph type="body"/>
          </p:nvPr>
        </p:nvSpPr>
        <p:spPr>
          <a:xfrm>
            <a:off x="685800" y="4400640"/>
            <a:ext cx="5479200" cy="35931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927" name="CustomShape 229"/>
          <p:cNvSpPr/>
          <p:nvPr/>
        </p:nvSpPr>
        <p:spPr>
          <a:xfrm>
            <a:off x="0" y="0"/>
            <a:ext cx="6850800" cy="4514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28" name="CustomShape 230"/>
          <p:cNvSpPr/>
          <p:nvPr/>
        </p:nvSpPr>
        <p:spPr>
          <a:xfrm>
            <a:off x="0" y="8685360"/>
            <a:ext cx="6850800" cy="451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29" name="CustomShape 231"/>
          <p:cNvSpPr/>
          <p:nvPr/>
        </p:nvSpPr>
        <p:spPr>
          <a:xfrm>
            <a:off x="3884760" y="8685360"/>
            <a:ext cx="2964600" cy="4514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DF311D58-964F-4BCF-BCF1-3E812779F780}"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0" name="PlaceHolder 1"/>
          <p:cNvSpPr>
            <a:spLocks noGrp="1"/>
          </p:cNvSpPr>
          <p:nvPr>
            <p:ph type="sldImg"/>
          </p:nvPr>
        </p:nvSpPr>
        <p:spPr>
          <a:xfrm>
            <a:off x="685800" y="1143000"/>
            <a:ext cx="5479560" cy="3079440"/>
          </a:xfrm>
          <a:prstGeom prst="rect">
            <a:avLst/>
          </a:prstGeom>
          <a:ln w="0">
            <a:noFill/>
          </a:ln>
        </p:spPr>
      </p:sp>
      <p:sp>
        <p:nvSpPr>
          <p:cNvPr id="931" name="PlaceHolder 2"/>
          <p:cNvSpPr>
            <a:spLocks noGrp="1"/>
          </p:cNvSpPr>
          <p:nvPr>
            <p:ph type="body"/>
          </p:nvPr>
        </p:nvSpPr>
        <p:spPr>
          <a:xfrm>
            <a:off x="685800" y="4400640"/>
            <a:ext cx="5479200" cy="35931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932" name="CustomShape 235"/>
          <p:cNvSpPr/>
          <p:nvPr/>
        </p:nvSpPr>
        <p:spPr>
          <a:xfrm>
            <a:off x="0" y="0"/>
            <a:ext cx="6850800" cy="4514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33" name="CustomShape 236"/>
          <p:cNvSpPr/>
          <p:nvPr/>
        </p:nvSpPr>
        <p:spPr>
          <a:xfrm>
            <a:off x="0" y="8685360"/>
            <a:ext cx="6850800" cy="451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34" name="CustomShape 237"/>
          <p:cNvSpPr/>
          <p:nvPr/>
        </p:nvSpPr>
        <p:spPr>
          <a:xfrm>
            <a:off x="3884760" y="8685360"/>
            <a:ext cx="2964600" cy="4514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D86E7BE2-FDE9-4C2C-A02B-B327EFCE4871}"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5" name="PlaceHolder 1"/>
          <p:cNvSpPr>
            <a:spLocks noGrp="1"/>
          </p:cNvSpPr>
          <p:nvPr>
            <p:ph type="sldImg"/>
          </p:nvPr>
        </p:nvSpPr>
        <p:spPr>
          <a:xfrm>
            <a:off x="687240" y="1143000"/>
            <a:ext cx="5478120" cy="3080880"/>
          </a:xfrm>
          <a:prstGeom prst="rect">
            <a:avLst/>
          </a:prstGeom>
          <a:ln w="0">
            <a:noFill/>
          </a:ln>
        </p:spPr>
      </p:sp>
      <p:sp>
        <p:nvSpPr>
          <p:cNvPr id="936"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937"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38"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39"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97E92EBD-F808-4816-8EA5-A27457973635}" type="slidenum">
              <a:rPr b="0" lang="tr-TR" sz="1200" spc="-1" strike="noStrike">
                <a:solidFill>
                  <a:srgbClr val="000000"/>
                </a:solidFill>
                <a:latin typeface="+mn-lt"/>
                <a:ea typeface="+mn-ea"/>
              </a:rPr>
              <a:t>61</a:t>
            </a:fld>
            <a:endParaRPr b="0" lang="en-US" sz="1200" spc="-1" strike="noStrike">
              <a:solidFill>
                <a:srgbClr val="000000"/>
              </a:solidFill>
              <a:latin typeface="Arial"/>
            </a:endParaRP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0" name="PlaceHolder 1"/>
          <p:cNvSpPr>
            <a:spLocks noGrp="1"/>
          </p:cNvSpPr>
          <p:nvPr>
            <p:ph type="sldImg"/>
          </p:nvPr>
        </p:nvSpPr>
        <p:spPr>
          <a:xfrm>
            <a:off x="685800" y="1143000"/>
            <a:ext cx="5480640" cy="3080520"/>
          </a:xfrm>
          <a:prstGeom prst="rect">
            <a:avLst/>
          </a:prstGeom>
          <a:ln w="0">
            <a:noFill/>
          </a:ln>
        </p:spPr>
      </p:sp>
      <p:sp>
        <p:nvSpPr>
          <p:cNvPr id="941"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942"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43"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44"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B359167F-8EDA-4544-8885-AF9E802080C3}" type="slidenum">
              <a:rPr b="0" lang="tr-TR" sz="1200" spc="-1" strike="noStrike">
                <a:solidFill>
                  <a:srgbClr val="000000"/>
                </a:solidFill>
                <a:latin typeface="+mn-lt"/>
                <a:ea typeface="+mn-ea"/>
              </a:rPr>
              <a:t>&lt;number&gt;</a:t>
            </a:fld>
            <a:endParaRPr b="0" lang="en-US" sz="1200" spc="-1" strike="noStrike">
              <a:solidFill>
                <a:srgbClr val="000000"/>
              </a:solidFill>
              <a:latin typeface="Arial"/>
            </a:endParaRP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5" name="PlaceHolder 1"/>
          <p:cNvSpPr>
            <a:spLocks noGrp="1"/>
          </p:cNvSpPr>
          <p:nvPr>
            <p:ph type="sldImg"/>
          </p:nvPr>
        </p:nvSpPr>
        <p:spPr>
          <a:xfrm>
            <a:off x="685800" y="1143000"/>
            <a:ext cx="5480640" cy="3080520"/>
          </a:xfrm>
          <a:prstGeom prst="rect">
            <a:avLst/>
          </a:prstGeom>
          <a:ln w="0">
            <a:noFill/>
          </a:ln>
        </p:spPr>
      </p:sp>
      <p:sp>
        <p:nvSpPr>
          <p:cNvPr id="946"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947"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48"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49"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4499CAE5-898C-4EF1-AB34-297350410EAD}" type="slidenum">
              <a:rPr b="0" lang="tr-TR" sz="1200" spc="-1" strike="noStrike">
                <a:solidFill>
                  <a:srgbClr val="000000"/>
                </a:solidFill>
                <a:latin typeface="+mn-lt"/>
                <a:ea typeface="+mn-ea"/>
              </a:rPr>
              <a:t>&lt;number&gt;</a:t>
            </a:fld>
            <a:endParaRPr b="0" lang="en-US" sz="1200" spc="-1" strike="noStrike">
              <a:solidFill>
                <a:srgbClr val="000000"/>
              </a:solidFill>
              <a:latin typeface="Arial"/>
            </a:endParaRP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0" name="PlaceHolder 1"/>
          <p:cNvSpPr>
            <a:spLocks noGrp="1"/>
          </p:cNvSpPr>
          <p:nvPr>
            <p:ph type="sldImg"/>
          </p:nvPr>
        </p:nvSpPr>
        <p:spPr>
          <a:xfrm>
            <a:off x="685800" y="1143000"/>
            <a:ext cx="5480640" cy="3080520"/>
          </a:xfrm>
          <a:prstGeom prst="rect">
            <a:avLst/>
          </a:prstGeom>
          <a:ln w="0">
            <a:noFill/>
          </a:ln>
        </p:spPr>
      </p:sp>
      <p:sp>
        <p:nvSpPr>
          <p:cNvPr id="951"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952"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53"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54"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9D1C7B8E-032A-41D4-B5F9-E8DCFBF953B9}" type="slidenum">
              <a:rPr b="0" lang="tr-TR" sz="1200" spc="-1" strike="noStrike">
                <a:solidFill>
                  <a:srgbClr val="000000"/>
                </a:solidFill>
                <a:latin typeface="+mn-lt"/>
                <a:ea typeface="+mn-ea"/>
              </a:rPr>
              <a:t>&lt;number&gt;</a:t>
            </a:fld>
            <a:endParaRPr b="0" lang="en-US" sz="1200" spc="-1" strike="noStrike">
              <a:solidFill>
                <a:srgbClr val="000000"/>
              </a:solidFill>
              <a:latin typeface="Arial"/>
            </a:endParaRP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5" name="PlaceHolder 1"/>
          <p:cNvSpPr>
            <a:spLocks noGrp="1"/>
          </p:cNvSpPr>
          <p:nvPr>
            <p:ph type="sldImg"/>
          </p:nvPr>
        </p:nvSpPr>
        <p:spPr>
          <a:xfrm>
            <a:off x="685800" y="1143000"/>
            <a:ext cx="5479560" cy="3079440"/>
          </a:xfrm>
          <a:prstGeom prst="rect">
            <a:avLst/>
          </a:prstGeom>
          <a:ln w="0">
            <a:noFill/>
          </a:ln>
        </p:spPr>
      </p:sp>
      <p:sp>
        <p:nvSpPr>
          <p:cNvPr id="956" name="PlaceHolder 2"/>
          <p:cNvSpPr>
            <a:spLocks noGrp="1"/>
          </p:cNvSpPr>
          <p:nvPr>
            <p:ph type="body"/>
          </p:nvPr>
        </p:nvSpPr>
        <p:spPr>
          <a:xfrm>
            <a:off x="685800" y="4400640"/>
            <a:ext cx="5479200" cy="359316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957" name="CustomShape 256"/>
          <p:cNvSpPr/>
          <p:nvPr/>
        </p:nvSpPr>
        <p:spPr>
          <a:xfrm>
            <a:off x="0" y="0"/>
            <a:ext cx="6850800" cy="4514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58" name="CustomShape 257"/>
          <p:cNvSpPr/>
          <p:nvPr/>
        </p:nvSpPr>
        <p:spPr>
          <a:xfrm>
            <a:off x="0" y="8685360"/>
            <a:ext cx="6850800" cy="451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tabLst>
                <a:tab algn="l" pos="0"/>
              </a:tabLst>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59" name="CustomShape 258"/>
          <p:cNvSpPr/>
          <p:nvPr/>
        </p:nvSpPr>
        <p:spPr>
          <a:xfrm>
            <a:off x="3884760" y="8685360"/>
            <a:ext cx="2964600" cy="4514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867F5E21-365F-4857-8C24-8C4B5DECC672}" type="slidenum">
              <a:rPr b="0" lang="tr-TR" sz="1200" spc="-1" strike="noStrike">
                <a:solidFill>
                  <a:srgbClr val="000000"/>
                </a:solidFill>
                <a:latin typeface="+mn-lt"/>
                <a:ea typeface="+mn-ea"/>
              </a:rPr>
              <a:t>&lt;number&gt;</a:t>
            </a:fld>
            <a:endParaRPr b="0" lang="en-US" sz="1200" spc="-1" strike="noStrike">
              <a:solidFill>
                <a:srgbClr val="000000"/>
              </a:solidFill>
              <a:latin typeface="Arial"/>
            </a:endParaRP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0" name="PlaceHolder 1"/>
          <p:cNvSpPr>
            <a:spLocks noGrp="1"/>
          </p:cNvSpPr>
          <p:nvPr>
            <p:ph type="sldImg"/>
          </p:nvPr>
        </p:nvSpPr>
        <p:spPr>
          <a:xfrm>
            <a:off x="685800" y="1143000"/>
            <a:ext cx="5480280" cy="3080160"/>
          </a:xfrm>
          <a:prstGeom prst="rect">
            <a:avLst/>
          </a:prstGeom>
          <a:ln w="0">
            <a:noFill/>
          </a:ln>
        </p:spPr>
      </p:sp>
      <p:sp>
        <p:nvSpPr>
          <p:cNvPr id="961" name="PlaceHolder 2"/>
          <p:cNvSpPr>
            <a:spLocks noGrp="1"/>
          </p:cNvSpPr>
          <p:nvPr>
            <p:ph type="body"/>
          </p:nvPr>
        </p:nvSpPr>
        <p:spPr>
          <a:xfrm>
            <a:off x="685800" y="4400640"/>
            <a:ext cx="5480280" cy="3594240"/>
          </a:xfrm>
          <a:prstGeom prst="rect">
            <a:avLst/>
          </a:prstGeom>
          <a:noFill/>
          <a:ln w="0">
            <a:noFill/>
          </a:ln>
        </p:spPr>
        <p:txBody>
          <a:bodyPr lIns="0" rIns="0" tIns="0" bIns="0" anchor="t">
            <a:noAutofit/>
          </a:bodyPr>
          <a:p>
            <a:pPr marL="216000" indent="0">
              <a:buNone/>
            </a:pPr>
            <a:endParaRPr b="0" lang="en-US" sz="1800" spc="-1" strike="noStrike">
              <a:solidFill>
                <a:srgbClr val="000000"/>
              </a:solidFill>
              <a:latin typeface="Arial"/>
            </a:endParaRPr>
          </a:p>
        </p:txBody>
      </p:sp>
      <p:sp>
        <p:nvSpPr>
          <p:cNvPr id="962" name="CustomShape 3"/>
          <p:cNvSpPr/>
          <p:nvPr/>
        </p:nvSpPr>
        <p:spPr>
          <a:xfrm>
            <a:off x="0" y="0"/>
            <a:ext cx="6851880" cy="45252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63" name="CustomShape 4"/>
          <p:cNvSpPr/>
          <p:nvPr/>
        </p:nvSpPr>
        <p:spPr>
          <a:xfrm>
            <a:off x="0" y="8685360"/>
            <a:ext cx="6851880" cy="45252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pc="-1" strike="noStrike">
                <a:solidFill>
                  <a:srgbClr val="bfbfbf"/>
                </a:solidFill>
                <a:latin typeface="Arial"/>
                <a:ea typeface="+mn-ea"/>
              </a:rPr>
              <a:t>HAVELSAN ÖZEL</a:t>
            </a:r>
            <a:endParaRPr b="0" lang="en-US" sz="900" spc="-1" strike="noStrike">
              <a:solidFill>
                <a:srgbClr val="000000"/>
              </a:solidFill>
              <a:latin typeface="Arial"/>
            </a:endParaRPr>
          </a:p>
          <a:p>
            <a:pPr algn="r" defTabSz="914400">
              <a:lnSpc>
                <a:spcPct val="100000"/>
              </a:lnSpc>
            </a:pPr>
            <a:r>
              <a:rPr b="0" lang="en-US" sz="1200" spc="-1" strike="noStrike">
                <a:solidFill>
                  <a:srgbClr val="000000"/>
                </a:solidFill>
                <a:latin typeface="Times New Roman"/>
                <a:ea typeface="+mn-ea"/>
              </a:rPr>
              <a:t> </a:t>
            </a:r>
            <a:endParaRPr b="0" lang="en-US" sz="1200" spc="-1" strike="noStrike">
              <a:solidFill>
                <a:srgbClr val="000000"/>
              </a:solidFill>
              <a:latin typeface="Arial"/>
            </a:endParaRPr>
          </a:p>
        </p:txBody>
      </p:sp>
      <p:sp>
        <p:nvSpPr>
          <p:cNvPr id="964" name="CustomShape 5"/>
          <p:cNvSpPr/>
          <p:nvPr/>
        </p:nvSpPr>
        <p:spPr>
          <a:xfrm>
            <a:off x="3884760" y="8685360"/>
            <a:ext cx="2965680" cy="45252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FBE01696-6759-46E1-8EC2-A994F784190D}" type="slidenum">
              <a:rPr b="0" lang="tr-TR" sz="1200" spc="-1" strike="noStrike">
                <a:solidFill>
                  <a:srgbClr val="000000"/>
                </a:solidFill>
                <a:latin typeface="+mn-lt"/>
                <a:ea typeface="+mn-ea"/>
              </a:rPr>
              <a:t>&lt;number&gt;</a:t>
            </a:fld>
            <a:endParaRPr b="0" lang="en-US" sz="1200" spc="-1" strike="noStrike">
              <a:solidFill>
                <a:srgbClr val="000000"/>
              </a:solid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14"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16"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1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1"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n-US" sz="3200" spc="-1" strike="noStrike">
              <a:solidFill>
                <a:srgbClr val="000000"/>
              </a:solid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2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2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2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2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2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29"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3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3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33"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35"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36"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3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3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4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41"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43"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44"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45"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46"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47"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48"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54"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56"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5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5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1"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n-US" sz="3200" spc="-1" strike="noStrike">
              <a:solidFill>
                <a:srgbClr val="000000"/>
              </a:solid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6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6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6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6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6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69"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7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7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73"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75"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76"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7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7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8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81"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83"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84"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85"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86"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87"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88"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94"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96"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9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9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1"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n-US" sz="3200" spc="-1" strike="noStrike">
              <a:solidFill>
                <a:srgbClr val="000000"/>
              </a:solid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10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0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0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10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0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09"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11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1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13"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115"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16"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11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1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2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21"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123"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24"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25"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26"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27"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28"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3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134"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solidFill>
                <a:srgbClr val="ffffff"/>
              </a:solidFill>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136"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13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3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4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1"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n-US" sz="3200" spc="-1" strike="noStrike">
              <a:solidFill>
                <a:srgbClr val="ffffff"/>
              </a:solidFill>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14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4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4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14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4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49"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15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5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53"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5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155"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56"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15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5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6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61"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6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tr-TR" sz="1800" spc="-1" strike="noStrike">
              <a:solidFill>
                <a:schemeClr val="dk1"/>
              </a:solidFill>
              <a:latin typeface="Arial"/>
            </a:endParaRPr>
          </a:p>
        </p:txBody>
      </p:sp>
      <p:sp>
        <p:nvSpPr>
          <p:cNvPr id="163"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64"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65"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66"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67"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
        <p:nvSpPr>
          <p:cNvPr id="168"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tr-TR" sz="2800" spc="-1" strike="noStrike">
              <a:solidFill>
                <a:schemeClr val="dk1"/>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png"/><Relationship Id="rId6" Type="http://schemas.openxmlformats.org/officeDocument/2006/relationships/image" Target="../media/image3.png"/><Relationship Id="rId7" Type="http://schemas.openxmlformats.org/officeDocument/2006/relationships/image" Target="../media/image3.png"/><Relationship Id="rId8" Type="http://schemas.openxmlformats.org/officeDocument/2006/relationships/slideLayout" Target="../slideLayouts/slideLayout1.xml"/><Relationship Id="rId9" Type="http://schemas.openxmlformats.org/officeDocument/2006/relationships/slideLayout" Target="../slideLayouts/slideLayout2.xml"/><Relationship Id="rId10" Type="http://schemas.openxmlformats.org/officeDocument/2006/relationships/slideLayout" Target="../slideLayouts/slideLayout3.xml"/><Relationship Id="rId11" Type="http://schemas.openxmlformats.org/officeDocument/2006/relationships/slideLayout" Target="../slideLayouts/slideLayout4.xml"/><Relationship Id="rId12" Type="http://schemas.openxmlformats.org/officeDocument/2006/relationships/slideLayout" Target="../slideLayouts/slideLayout5.xml"/><Relationship Id="rId13" Type="http://schemas.openxmlformats.org/officeDocument/2006/relationships/slideLayout" Target="../slideLayouts/slideLayout6.xml"/><Relationship Id="rId14" Type="http://schemas.openxmlformats.org/officeDocument/2006/relationships/slideLayout" Target="../slideLayouts/slideLayout7.xml"/><Relationship Id="rId15" Type="http://schemas.openxmlformats.org/officeDocument/2006/relationships/slideLayout" Target="../slideLayouts/slideLayout8.xml"/><Relationship Id="rId16" Type="http://schemas.openxmlformats.org/officeDocument/2006/relationships/slideLayout" Target="../slideLayouts/slideLayout9.xml"/><Relationship Id="rId17" Type="http://schemas.openxmlformats.org/officeDocument/2006/relationships/slideLayout" Target="../slideLayouts/slideLayout10.xml"/><Relationship Id="rId18" Type="http://schemas.openxmlformats.org/officeDocument/2006/relationships/slideLayout" Target="../slideLayouts/slideLayout11.xml"/><Relationship Id="rId19"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Layout" Target="../slideLayouts/slideLayout13.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 Id="rId9" Type="http://schemas.openxmlformats.org/officeDocument/2006/relationships/slideLayout" Target="../slideLayouts/slideLayout18.xml"/><Relationship Id="rId10" Type="http://schemas.openxmlformats.org/officeDocument/2006/relationships/slideLayout" Target="../slideLayouts/slideLayout19.xml"/><Relationship Id="rId11" Type="http://schemas.openxmlformats.org/officeDocument/2006/relationships/slideLayout" Target="../slideLayouts/slideLayout20.xml"/><Relationship Id="rId12" Type="http://schemas.openxmlformats.org/officeDocument/2006/relationships/slideLayout" Target="../slideLayouts/slideLayout21.xml"/><Relationship Id="rId13" Type="http://schemas.openxmlformats.org/officeDocument/2006/relationships/slideLayout" Target="../slideLayouts/slideLayout22.xml"/><Relationship Id="rId14" Type="http://schemas.openxmlformats.org/officeDocument/2006/relationships/slideLayout" Target="../slideLayouts/slideLayout23.xml"/><Relationship Id="rId15"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Layout" Target="../slideLayouts/slideLayout25.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 Id="rId9" Type="http://schemas.openxmlformats.org/officeDocument/2006/relationships/slideLayout" Target="../slideLayouts/slideLayout30.xml"/><Relationship Id="rId10" Type="http://schemas.openxmlformats.org/officeDocument/2006/relationships/slideLayout" Target="../slideLayouts/slideLayout31.xml"/><Relationship Id="rId11" Type="http://schemas.openxmlformats.org/officeDocument/2006/relationships/slideLayout" Target="../slideLayouts/slideLayout32.xml"/><Relationship Id="rId12" Type="http://schemas.openxmlformats.org/officeDocument/2006/relationships/slideLayout" Target="../slideLayouts/slideLayout33.xml"/><Relationship Id="rId13" Type="http://schemas.openxmlformats.org/officeDocument/2006/relationships/slideLayout" Target="../slideLayouts/slideLayout34.xml"/><Relationship Id="rId14" Type="http://schemas.openxmlformats.org/officeDocument/2006/relationships/slideLayout" Target="../slideLayouts/slideLayout35.xml"/><Relationship Id="rId15"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6.jpeg"/><Relationship Id="rId3" Type="http://schemas.openxmlformats.org/officeDocument/2006/relationships/image" Target="../media/image7.png"/><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 Id="rId11" Type="http://schemas.openxmlformats.org/officeDocument/2006/relationships/slideLayout" Target="../slideLayouts/slideLayout44.xml"/><Relationship Id="rId12" Type="http://schemas.openxmlformats.org/officeDocument/2006/relationships/slideLayout" Target="../slideLayouts/slideLayout45.xml"/><Relationship Id="rId13" Type="http://schemas.openxmlformats.org/officeDocument/2006/relationships/slideLayout" Target="../slideLayouts/slideLayout46.xml"/><Relationship Id="rId14" Type="http://schemas.openxmlformats.org/officeDocument/2006/relationships/slideLayout" Target="../slideLayouts/slideLayout47.xml"/><Relationship Id="rId15" Type="http://schemas.openxmlformats.org/officeDocument/2006/relationships/slideLayout" Target="../slideLayouts/slideLayout4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CustomShape 1"/>
          <p:cNvSpPr/>
          <p:nvPr/>
        </p:nvSpPr>
        <p:spPr>
          <a:xfrm>
            <a:off x="11323080" y="6585840"/>
            <a:ext cx="9262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72D68C0F-6B11-4609-8EBD-4BEA5B25923A}" type="slidenum">
              <a:rPr b="0" lang="en-GB" sz="900" spc="-1" strike="noStrike">
                <a:solidFill>
                  <a:srgbClr val="afabab"/>
                </a:solidFill>
                <a:latin typeface="Arial"/>
                <a:ea typeface="Tahoma"/>
              </a:rPr>
              <a:t>&lt;number&gt;</a:t>
            </a:fld>
            <a:r>
              <a:rPr b="0" lang="tr-TR" sz="900" spc="-1" strike="noStrike">
                <a:solidFill>
                  <a:srgbClr val="afabab"/>
                </a:solidFill>
                <a:latin typeface="Arial"/>
                <a:ea typeface="Tahoma"/>
              </a:rPr>
              <a:t> / 38</a:t>
            </a:r>
            <a:endParaRPr b="0" lang="en-US" sz="900" spc="-1" strike="noStrike">
              <a:solidFill>
                <a:srgbClr val="000000"/>
              </a:solidFill>
              <a:latin typeface="Arial"/>
            </a:endParaRPr>
          </a:p>
        </p:txBody>
      </p:sp>
      <p:pic>
        <p:nvPicPr>
          <p:cNvPr id="1" name="Resim 5" descr=""/>
          <p:cNvPicPr/>
          <p:nvPr/>
        </p:nvPicPr>
        <p:blipFill>
          <a:blip r:embed="rId2"/>
          <a:stretch/>
        </p:blipFill>
        <p:spPr>
          <a:xfrm>
            <a:off x="507960" y="0"/>
            <a:ext cx="11687400" cy="5665680"/>
          </a:xfrm>
          <a:prstGeom prst="rect">
            <a:avLst/>
          </a:prstGeom>
          <a:ln w="0">
            <a:noFill/>
          </a:ln>
          <a:effectLst>
            <a:reflection algn="bl" dir="5400000" dist="50800" endPos="2000" rotWithShape="0" stA="84000" sy="-100000"/>
          </a:effectLst>
        </p:spPr>
      </p:pic>
      <p:sp>
        <p:nvSpPr>
          <p:cNvPr id="2" name="CustomShape 2"/>
          <p:cNvSpPr/>
          <p:nvPr/>
        </p:nvSpPr>
        <p:spPr>
          <a:xfrm>
            <a:off x="10461960" y="6320160"/>
            <a:ext cx="1724040" cy="531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3" name="CustomShape 3"/>
          <p:cNvSpPr/>
          <p:nvPr/>
        </p:nvSpPr>
        <p:spPr>
          <a:xfrm>
            <a:off x="0" y="5892840"/>
            <a:ext cx="12186000" cy="95904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pic>
        <p:nvPicPr>
          <p:cNvPr id="4" name="Picture 18" descr=""/>
          <p:cNvPicPr/>
          <p:nvPr/>
        </p:nvPicPr>
        <p:blipFill>
          <a:blip r:embed="rId3"/>
          <a:srcRect l="0" t="0" r="81732" b="0"/>
          <a:stretch/>
        </p:blipFill>
        <p:spPr>
          <a:xfrm>
            <a:off x="74880" y="6337440"/>
            <a:ext cx="453240" cy="514440"/>
          </a:xfrm>
          <a:prstGeom prst="rect">
            <a:avLst/>
          </a:prstGeom>
          <a:ln w="0">
            <a:noFill/>
          </a:ln>
        </p:spPr>
      </p:pic>
      <p:sp>
        <p:nvSpPr>
          <p:cNvPr id="5" name="CustomShape 4"/>
          <p:cNvSpPr/>
          <p:nvPr/>
        </p:nvSpPr>
        <p:spPr>
          <a:xfrm>
            <a:off x="475200" y="6401520"/>
            <a:ext cx="2124000" cy="3330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i="1" lang="tr-TR" sz="800" spc="-1" strike="noStrike">
                <a:solidFill>
                  <a:srgbClr val="000000"/>
                </a:solidFill>
                <a:latin typeface="Arial"/>
                <a:ea typeface="Tahoma"/>
              </a:rPr>
              <a:t>HAVELSAN, </a:t>
            </a:r>
            <a:r>
              <a:rPr b="0" i="1" lang="en-US" sz="800" spc="-1" strike="noStrike">
                <a:solidFill>
                  <a:srgbClr val="000000"/>
                </a:solidFill>
                <a:latin typeface="Arial"/>
                <a:ea typeface="Tahoma"/>
              </a:rPr>
              <a:t>is an establishment of Turkish Armed Forces Foundation. </a:t>
            </a:r>
            <a:endParaRPr b="0" lang="en-US" sz="800" spc="-1" strike="noStrike">
              <a:solidFill>
                <a:srgbClr val="000000"/>
              </a:solidFill>
              <a:latin typeface="Arial"/>
            </a:endParaRPr>
          </a:p>
        </p:txBody>
      </p:sp>
      <p:sp>
        <p:nvSpPr>
          <p:cNvPr id="6" name="CustomShape 5"/>
          <p:cNvSpPr/>
          <p:nvPr/>
        </p:nvSpPr>
        <p:spPr>
          <a:xfrm rot="21448800">
            <a:off x="4741200" y="21960"/>
            <a:ext cx="2418480" cy="5641200"/>
          </a:xfrm>
          <a:prstGeom prst="parallelogram">
            <a:avLst>
              <a:gd name="adj" fmla="val 91709"/>
            </a:avLst>
          </a:prstGeom>
          <a:blipFill rotWithShape="0">
            <a:blip r:embed="rId4"/>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7" name="CustomShape 6"/>
          <p:cNvSpPr/>
          <p:nvPr/>
        </p:nvSpPr>
        <p:spPr>
          <a:xfrm rot="21448800">
            <a:off x="2715120" y="23400"/>
            <a:ext cx="2393280" cy="5645160"/>
          </a:xfrm>
          <a:prstGeom prst="parallelogram">
            <a:avLst>
              <a:gd name="adj" fmla="val 91709"/>
            </a:avLst>
          </a:prstGeom>
          <a:blipFill rotWithShape="0">
            <a:blip r:embed="rId5"/>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8" name="CustomShape 7"/>
          <p:cNvSpPr/>
          <p:nvPr/>
        </p:nvSpPr>
        <p:spPr>
          <a:xfrm rot="21448800">
            <a:off x="6927480" y="8640"/>
            <a:ext cx="2418480" cy="5641200"/>
          </a:xfrm>
          <a:prstGeom prst="parallelogram">
            <a:avLst>
              <a:gd name="adj" fmla="val 91709"/>
            </a:avLst>
          </a:prstGeom>
          <a:blipFill rotWithShape="0">
            <a:blip r:embed="rId6"/>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9" name="CustomShape 8"/>
          <p:cNvSpPr/>
          <p:nvPr/>
        </p:nvSpPr>
        <p:spPr>
          <a:xfrm rot="21448800">
            <a:off x="9089280" y="-12240"/>
            <a:ext cx="2418480" cy="5641200"/>
          </a:xfrm>
          <a:prstGeom prst="parallelogram">
            <a:avLst>
              <a:gd name="adj" fmla="val 91709"/>
            </a:avLst>
          </a:prstGeom>
          <a:blipFill rotWithShape="0">
            <a:blip r:embed="rId7"/>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10" name="CustomShape 9"/>
          <p:cNvSpPr/>
          <p:nvPr/>
        </p:nvSpPr>
        <p:spPr>
          <a:xfrm>
            <a:off x="0" y="6669720"/>
            <a:ext cx="12195360" cy="1962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n-GB" sz="700" spc="-1" strike="noStrike">
                <a:solidFill>
                  <a:srgbClr val="000000"/>
                </a:solidFill>
                <a:latin typeface="Arial"/>
                <a:ea typeface="DejaVu Sans"/>
              </a:rPr>
              <a:t>Bu belgenin içeriği HAVELSAN'ın fikri mülkiyetindedir. HAVELSAN'ın izni olmadan bu belgenin tamamını veya bir kısmını bir başkasına kopyalamak ve vermek yasaktır.</a:t>
            </a:r>
            <a:endParaRPr b="0" lang="en-US" sz="700" spc="-1" strike="noStrike">
              <a:solidFill>
                <a:srgbClr val="000000"/>
              </a:solidFill>
              <a:latin typeface="Arial"/>
            </a:endParaRPr>
          </a:p>
        </p:txBody>
      </p:sp>
      <p:sp>
        <p:nvSpPr>
          <p:cNvPr id="1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tr-TR" sz="1800" spc="-1" strike="noStrike">
                <a:solidFill>
                  <a:schemeClr val="dk1"/>
                </a:solidFill>
                <a:latin typeface="Arial"/>
              </a:rPr>
              <a:t>Click to </a:t>
            </a:r>
            <a:r>
              <a:rPr b="0" lang="tr-TR" sz="1800" spc="-1" strike="noStrike">
                <a:solidFill>
                  <a:schemeClr val="dk1"/>
                </a:solidFill>
                <a:latin typeface="Arial"/>
              </a:rPr>
              <a:t>edit the </a:t>
            </a:r>
            <a:r>
              <a:rPr b="0" lang="tr-TR" sz="1800" spc="-1" strike="noStrike">
                <a:solidFill>
                  <a:schemeClr val="dk1"/>
                </a:solidFill>
                <a:latin typeface="Arial"/>
              </a:rPr>
              <a:t>title text </a:t>
            </a:r>
            <a:r>
              <a:rPr b="0" lang="tr-TR" sz="1800" spc="-1" strike="noStrike">
                <a:solidFill>
                  <a:schemeClr val="dk1"/>
                </a:solidFill>
                <a:latin typeface="Arial"/>
              </a:rPr>
              <a:t>format</a:t>
            </a:r>
            <a:endParaRPr b="0" lang="tr-TR" sz="1800" spc="-1" strike="noStrike">
              <a:solidFill>
                <a:schemeClr val="dk1"/>
              </a:solidFill>
              <a:latin typeface="Arial"/>
            </a:endParaRPr>
          </a:p>
        </p:txBody>
      </p:sp>
      <p:sp>
        <p:nvSpPr>
          <p:cNvPr id="12"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tr-TR" sz="2800" spc="-1" strike="noStrike">
                <a:solidFill>
                  <a:schemeClr val="dk1"/>
                </a:solidFill>
                <a:latin typeface="Arial"/>
              </a:rPr>
              <a:t>Click to edit the outline text format</a:t>
            </a:r>
            <a:endParaRPr b="0" lang="tr-TR" sz="2800" spc="-1" strike="noStrike">
              <a:solidFill>
                <a:schemeClr val="dk1"/>
              </a:solidFill>
              <a:latin typeface="Arial"/>
            </a:endParaRPr>
          </a:p>
          <a:p>
            <a:pPr lvl="1" marL="864000" indent="-324000">
              <a:lnSpc>
                <a:spcPct val="90000"/>
              </a:lnSpc>
              <a:spcBef>
                <a:spcPts val="1134"/>
              </a:spcBef>
              <a:buClr>
                <a:srgbClr val="000000"/>
              </a:buClr>
              <a:buSzPct val="75000"/>
              <a:buFont typeface="Symbol" charset="2"/>
              <a:buChar char=""/>
            </a:pPr>
            <a:r>
              <a:rPr b="0" lang="tr-TR" sz="2000" spc="-1" strike="noStrike">
                <a:solidFill>
                  <a:schemeClr val="dk1"/>
                </a:solidFill>
                <a:latin typeface="Arial"/>
              </a:rPr>
              <a:t>Second Outline Level</a:t>
            </a:r>
            <a:endParaRPr b="0" lang="tr-TR" sz="2000" spc="-1" strike="noStrike">
              <a:solidFill>
                <a:schemeClr val="dk1"/>
              </a:solidFill>
              <a:latin typeface="Arial"/>
            </a:endParaRPr>
          </a:p>
          <a:p>
            <a:pPr lvl="2" marL="1296000" indent="-288000">
              <a:lnSpc>
                <a:spcPct val="90000"/>
              </a:lnSpc>
              <a:spcBef>
                <a:spcPts val="850"/>
              </a:spcBef>
              <a:buClr>
                <a:srgbClr val="000000"/>
              </a:buClr>
              <a:buSzPct val="45000"/>
              <a:buFont typeface="Wingdings" charset="2"/>
              <a:buChar char=""/>
            </a:pPr>
            <a:r>
              <a:rPr b="0" lang="tr-TR" sz="1800" spc="-1" strike="noStrike">
                <a:solidFill>
                  <a:schemeClr val="dk1"/>
                </a:solidFill>
                <a:latin typeface="Arial"/>
              </a:rPr>
              <a:t>Third Outline Level</a:t>
            </a:r>
            <a:endParaRPr b="0" lang="tr-TR" sz="1800" spc="-1" strike="noStrike">
              <a:solidFill>
                <a:schemeClr val="dk1"/>
              </a:solidFill>
              <a:latin typeface="Arial"/>
            </a:endParaRPr>
          </a:p>
          <a:p>
            <a:pPr lvl="3" marL="1728000" indent="-216000">
              <a:lnSpc>
                <a:spcPct val="90000"/>
              </a:lnSpc>
              <a:spcBef>
                <a:spcPts val="567"/>
              </a:spcBef>
              <a:buClr>
                <a:srgbClr val="000000"/>
              </a:buClr>
              <a:buSzPct val="75000"/>
              <a:buFont typeface="Symbol" charset="2"/>
              <a:buChar char=""/>
            </a:pPr>
            <a:r>
              <a:rPr b="0" lang="tr-TR" sz="1800" spc="-1" strike="noStrike">
                <a:solidFill>
                  <a:schemeClr val="dk1"/>
                </a:solidFill>
                <a:latin typeface="Arial"/>
              </a:rPr>
              <a:t>Fourth Outline Level</a:t>
            </a:r>
            <a:endParaRPr b="0" lang="tr-TR" sz="1800" spc="-1" strike="noStrike">
              <a:solidFill>
                <a:schemeClr val="dk1"/>
              </a:solidFill>
              <a:latin typeface="Arial"/>
            </a:endParaRPr>
          </a:p>
          <a:p>
            <a:pPr lvl="4" marL="2160000" indent="-216000">
              <a:lnSpc>
                <a:spcPct val="90000"/>
              </a:lnSpc>
              <a:spcBef>
                <a:spcPts val="283"/>
              </a:spcBef>
              <a:buClr>
                <a:srgbClr val="000000"/>
              </a:buClr>
              <a:buSzPct val="45000"/>
              <a:buFont typeface="Wingdings" charset="2"/>
              <a:buChar char=""/>
            </a:pPr>
            <a:r>
              <a:rPr b="0" lang="tr-TR" sz="2000" spc="-1" strike="noStrike">
                <a:solidFill>
                  <a:schemeClr val="dk1"/>
                </a:solidFill>
                <a:latin typeface="Arial"/>
              </a:rPr>
              <a:t>Fifth Outline Level</a:t>
            </a:r>
            <a:endParaRPr b="0" lang="tr-TR" sz="2000" spc="-1" strike="noStrike">
              <a:solidFill>
                <a:schemeClr val="dk1"/>
              </a:solidFill>
              <a:latin typeface="Arial"/>
            </a:endParaRPr>
          </a:p>
          <a:p>
            <a:pPr lvl="5" marL="2592000" indent="-216000">
              <a:lnSpc>
                <a:spcPct val="90000"/>
              </a:lnSpc>
              <a:spcBef>
                <a:spcPts val="283"/>
              </a:spcBef>
              <a:buClr>
                <a:srgbClr val="000000"/>
              </a:buClr>
              <a:buSzPct val="45000"/>
              <a:buFont typeface="Wingdings" charset="2"/>
              <a:buChar char=""/>
            </a:pPr>
            <a:r>
              <a:rPr b="0" lang="tr-TR" sz="2000" spc="-1" strike="noStrike">
                <a:solidFill>
                  <a:schemeClr val="dk1"/>
                </a:solidFill>
                <a:latin typeface="Arial"/>
              </a:rPr>
              <a:t>Sixth Outline Level</a:t>
            </a:r>
            <a:endParaRPr b="0" lang="tr-TR" sz="2000" spc="-1" strike="noStrike">
              <a:solidFill>
                <a:schemeClr val="dk1"/>
              </a:solidFill>
              <a:latin typeface="Arial"/>
            </a:endParaRPr>
          </a:p>
          <a:p>
            <a:pPr lvl="6" marL="3024000" indent="-216000">
              <a:lnSpc>
                <a:spcPct val="90000"/>
              </a:lnSpc>
              <a:spcBef>
                <a:spcPts val="283"/>
              </a:spcBef>
              <a:buClr>
                <a:srgbClr val="000000"/>
              </a:buClr>
              <a:buSzPct val="45000"/>
              <a:buFont typeface="Wingdings" charset="2"/>
              <a:buChar char=""/>
            </a:pPr>
            <a:r>
              <a:rPr b="0" lang="tr-TR" sz="2000" spc="-1" strike="noStrike">
                <a:solidFill>
                  <a:schemeClr val="dk1"/>
                </a:solidFill>
                <a:latin typeface="Arial"/>
              </a:rPr>
              <a:t>Seventh Outline Level</a:t>
            </a:r>
            <a:endParaRPr b="0" lang="tr-TR" sz="2000" spc="-1" strike="noStrike">
              <a:solidFill>
                <a:schemeClr val="dk1"/>
              </a:solidFill>
              <a:latin typeface="Arial"/>
            </a:endParaRPr>
          </a:p>
        </p:txBody>
      </p:sp>
    </p:spTree>
  </p:cSld>
  <p:clrMap bg1="lt1" bg2="lt2" tx1="dk1" tx2="dk2" accent1="accent1" accent2="accent2" accent3="accent3" accent4="accent4" accent5="accent5" accent6="accent6" hlink="hlink" folHlink="folHlink"/>
  <p:sldLayoutIdLst>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60" r:id="rId19"/>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49" name="CustomShape 1"/>
          <p:cNvSpPr/>
          <p:nvPr/>
        </p:nvSpPr>
        <p:spPr>
          <a:xfrm>
            <a:off x="11323080" y="6585840"/>
            <a:ext cx="9262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7C51A88C-69F1-41D9-94CB-5093E2B25B0B}" type="slidenum">
              <a:rPr b="0" lang="en-GB" sz="900" spc="-1" strike="noStrike">
                <a:solidFill>
                  <a:srgbClr val="afabab"/>
                </a:solidFill>
                <a:latin typeface="Arial"/>
                <a:ea typeface="Tahoma"/>
              </a:rPr>
              <a:t>&lt;number&gt;</a:t>
            </a:fld>
            <a:r>
              <a:rPr b="0" lang="tr-TR" sz="900" spc="-1" strike="noStrike">
                <a:solidFill>
                  <a:srgbClr val="afabab"/>
                </a:solidFill>
                <a:latin typeface="Arial"/>
                <a:ea typeface="Tahoma"/>
              </a:rPr>
              <a:t> / 62</a:t>
            </a:r>
            <a:endParaRPr b="0" lang="en-US" sz="900" spc="-1" strike="noStrike">
              <a:solidFill>
                <a:srgbClr val="000000"/>
              </a:solidFill>
              <a:latin typeface="Arial"/>
            </a:endParaRPr>
          </a:p>
        </p:txBody>
      </p:sp>
      <p:pic>
        <p:nvPicPr>
          <p:cNvPr id="50" name="Picture 3" descr=""/>
          <p:cNvPicPr/>
          <p:nvPr/>
        </p:nvPicPr>
        <p:blipFill>
          <a:blip r:embed="rId3"/>
          <a:stretch/>
        </p:blipFill>
        <p:spPr>
          <a:xfrm>
            <a:off x="-18000" y="6361200"/>
            <a:ext cx="1522800" cy="496800"/>
          </a:xfrm>
          <a:prstGeom prst="rect">
            <a:avLst/>
          </a:prstGeom>
          <a:ln w="0">
            <a:noFill/>
          </a:ln>
        </p:spPr>
      </p:pic>
      <p:sp>
        <p:nvSpPr>
          <p:cNvPr id="5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tr-TR" sz="1800" spc="-1" strike="noStrike">
                <a:solidFill>
                  <a:schemeClr val="dk1"/>
                </a:solidFill>
                <a:latin typeface="Arial"/>
              </a:rPr>
              <a:t>Click to edit the title text format</a:t>
            </a:r>
            <a:endParaRPr b="0" lang="tr-TR" sz="1800" spc="-1" strike="noStrike">
              <a:solidFill>
                <a:schemeClr val="dk1"/>
              </a:solidFill>
              <a:latin typeface="Arial"/>
            </a:endParaRPr>
          </a:p>
        </p:txBody>
      </p:sp>
      <p:sp>
        <p:nvSpPr>
          <p:cNvPr id="52"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tr-TR" sz="2800" spc="-1" strike="noStrike">
                <a:solidFill>
                  <a:schemeClr val="dk1"/>
                </a:solidFill>
                <a:latin typeface="Arial"/>
              </a:rPr>
              <a:t>Click to edit the outline text format</a:t>
            </a:r>
            <a:endParaRPr b="0" lang="tr-TR" sz="2800" spc="-1" strike="noStrike">
              <a:solidFill>
                <a:schemeClr val="dk1"/>
              </a:solidFill>
              <a:latin typeface="Arial"/>
            </a:endParaRPr>
          </a:p>
          <a:p>
            <a:pPr lvl="1" marL="864000" indent="-324000">
              <a:lnSpc>
                <a:spcPct val="90000"/>
              </a:lnSpc>
              <a:spcBef>
                <a:spcPts val="1134"/>
              </a:spcBef>
              <a:buClr>
                <a:srgbClr val="000000"/>
              </a:buClr>
              <a:buSzPct val="75000"/>
              <a:buFont typeface="Symbol" charset="2"/>
              <a:buChar char=""/>
            </a:pPr>
            <a:r>
              <a:rPr b="0" lang="tr-TR" sz="2000" spc="-1" strike="noStrike">
                <a:solidFill>
                  <a:schemeClr val="dk1"/>
                </a:solidFill>
                <a:latin typeface="Arial"/>
              </a:rPr>
              <a:t>Second Outline Level</a:t>
            </a:r>
            <a:endParaRPr b="0" lang="tr-TR" sz="2000" spc="-1" strike="noStrike">
              <a:solidFill>
                <a:schemeClr val="dk1"/>
              </a:solidFill>
              <a:latin typeface="Arial"/>
            </a:endParaRPr>
          </a:p>
          <a:p>
            <a:pPr lvl="2" marL="1296000" indent="-288000">
              <a:lnSpc>
                <a:spcPct val="90000"/>
              </a:lnSpc>
              <a:spcBef>
                <a:spcPts val="850"/>
              </a:spcBef>
              <a:buClr>
                <a:srgbClr val="000000"/>
              </a:buClr>
              <a:buSzPct val="45000"/>
              <a:buFont typeface="Wingdings" charset="2"/>
              <a:buChar char=""/>
            </a:pPr>
            <a:r>
              <a:rPr b="0" lang="tr-TR" sz="1800" spc="-1" strike="noStrike">
                <a:solidFill>
                  <a:schemeClr val="dk1"/>
                </a:solidFill>
                <a:latin typeface="Arial"/>
              </a:rPr>
              <a:t>Third Outline Level</a:t>
            </a:r>
            <a:endParaRPr b="0" lang="tr-TR" sz="1800" spc="-1" strike="noStrike">
              <a:solidFill>
                <a:schemeClr val="dk1"/>
              </a:solidFill>
              <a:latin typeface="Arial"/>
            </a:endParaRPr>
          </a:p>
          <a:p>
            <a:pPr lvl="3" marL="1728000" indent="-216000">
              <a:lnSpc>
                <a:spcPct val="90000"/>
              </a:lnSpc>
              <a:spcBef>
                <a:spcPts val="567"/>
              </a:spcBef>
              <a:buClr>
                <a:srgbClr val="000000"/>
              </a:buClr>
              <a:buSzPct val="75000"/>
              <a:buFont typeface="Symbol" charset="2"/>
              <a:buChar char=""/>
            </a:pPr>
            <a:r>
              <a:rPr b="0" lang="tr-TR" sz="1800" spc="-1" strike="noStrike">
                <a:solidFill>
                  <a:schemeClr val="dk1"/>
                </a:solidFill>
                <a:latin typeface="Arial"/>
              </a:rPr>
              <a:t>Fourth Outline Level</a:t>
            </a:r>
            <a:endParaRPr b="0" lang="tr-TR" sz="1800" spc="-1" strike="noStrike">
              <a:solidFill>
                <a:schemeClr val="dk1"/>
              </a:solidFill>
              <a:latin typeface="Arial"/>
            </a:endParaRPr>
          </a:p>
          <a:p>
            <a:pPr lvl="4" marL="2160000" indent="-216000">
              <a:lnSpc>
                <a:spcPct val="90000"/>
              </a:lnSpc>
              <a:spcBef>
                <a:spcPts val="283"/>
              </a:spcBef>
              <a:buClr>
                <a:srgbClr val="000000"/>
              </a:buClr>
              <a:buSzPct val="45000"/>
              <a:buFont typeface="Wingdings" charset="2"/>
              <a:buChar char=""/>
            </a:pPr>
            <a:r>
              <a:rPr b="0" lang="tr-TR" sz="2000" spc="-1" strike="noStrike">
                <a:solidFill>
                  <a:schemeClr val="dk1"/>
                </a:solidFill>
                <a:latin typeface="Arial"/>
              </a:rPr>
              <a:t>Fifth Outline Level</a:t>
            </a:r>
            <a:endParaRPr b="0" lang="tr-TR" sz="2000" spc="-1" strike="noStrike">
              <a:solidFill>
                <a:schemeClr val="dk1"/>
              </a:solidFill>
              <a:latin typeface="Arial"/>
            </a:endParaRPr>
          </a:p>
          <a:p>
            <a:pPr lvl="5" marL="2592000" indent="-216000">
              <a:lnSpc>
                <a:spcPct val="90000"/>
              </a:lnSpc>
              <a:spcBef>
                <a:spcPts val="283"/>
              </a:spcBef>
              <a:buClr>
                <a:srgbClr val="000000"/>
              </a:buClr>
              <a:buSzPct val="45000"/>
              <a:buFont typeface="Wingdings" charset="2"/>
              <a:buChar char=""/>
            </a:pPr>
            <a:r>
              <a:rPr b="0" lang="tr-TR" sz="2000" spc="-1" strike="noStrike">
                <a:solidFill>
                  <a:schemeClr val="dk1"/>
                </a:solidFill>
                <a:latin typeface="Arial"/>
              </a:rPr>
              <a:t>Sixth Outline Level</a:t>
            </a:r>
            <a:endParaRPr b="0" lang="tr-TR" sz="2000" spc="-1" strike="noStrike">
              <a:solidFill>
                <a:schemeClr val="dk1"/>
              </a:solidFill>
              <a:latin typeface="Arial"/>
            </a:endParaRPr>
          </a:p>
          <a:p>
            <a:pPr lvl="6" marL="3024000" indent="-216000">
              <a:lnSpc>
                <a:spcPct val="90000"/>
              </a:lnSpc>
              <a:spcBef>
                <a:spcPts val="283"/>
              </a:spcBef>
              <a:buClr>
                <a:srgbClr val="000000"/>
              </a:buClr>
              <a:buSzPct val="45000"/>
              <a:buFont typeface="Wingdings" charset="2"/>
              <a:buChar char=""/>
            </a:pPr>
            <a:r>
              <a:rPr b="0" lang="tr-TR" sz="2000" spc="-1" strike="noStrike">
                <a:solidFill>
                  <a:schemeClr val="dk1"/>
                </a:solidFill>
                <a:latin typeface="Arial"/>
              </a:rPr>
              <a:t>Seventh Outline Level</a:t>
            </a:r>
            <a:endParaRPr b="0" lang="tr-TR" sz="2000" spc="-1" strike="noStrike">
              <a:solidFill>
                <a:schemeClr val="dk1"/>
              </a:solidFill>
              <a:latin typeface="Arial"/>
            </a:endParaRPr>
          </a:p>
        </p:txBody>
      </p:sp>
    </p:spTree>
  </p:cSld>
  <p:clrMap bg1="lt1" bg2="lt2" tx1="dk1" tx2="dk2" accent1="accent1" accent2="accent2" accent3="accent3" accent4="accent4" accent5="accent5" accent6="accent6" hlink="hlink" folHlink="folHlink"/>
  <p:sldLayoutIdLst>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89" name="CustomShape 1"/>
          <p:cNvSpPr/>
          <p:nvPr/>
        </p:nvSpPr>
        <p:spPr>
          <a:xfrm>
            <a:off x="11323080" y="6585840"/>
            <a:ext cx="9262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0E1CEC82-85CA-4D28-B7F1-A6106390148B}" type="slidenum">
              <a:rPr b="0" lang="en-GB" sz="900" spc="-1" strike="noStrike">
                <a:solidFill>
                  <a:srgbClr val="afabab"/>
                </a:solidFill>
                <a:latin typeface="Arial"/>
                <a:ea typeface="Tahoma"/>
              </a:rPr>
              <a:t>&lt;number&gt;</a:t>
            </a:fld>
            <a:r>
              <a:rPr b="0" lang="tr-TR" sz="900" spc="-1" strike="noStrike">
                <a:solidFill>
                  <a:srgbClr val="afabab"/>
                </a:solidFill>
                <a:latin typeface="Arial"/>
                <a:ea typeface="Tahoma"/>
              </a:rPr>
              <a:t> / 62</a:t>
            </a:r>
            <a:endParaRPr b="0" lang="en-US" sz="900" spc="-1" strike="noStrike">
              <a:solidFill>
                <a:srgbClr val="000000"/>
              </a:solidFill>
              <a:latin typeface="Arial"/>
            </a:endParaRPr>
          </a:p>
        </p:txBody>
      </p:sp>
      <p:pic>
        <p:nvPicPr>
          <p:cNvPr id="90" name="Picture 3" descr=""/>
          <p:cNvPicPr/>
          <p:nvPr/>
        </p:nvPicPr>
        <p:blipFill>
          <a:blip r:embed="rId3"/>
          <a:stretch/>
        </p:blipFill>
        <p:spPr>
          <a:xfrm>
            <a:off x="-18000" y="6361200"/>
            <a:ext cx="1523880" cy="497880"/>
          </a:xfrm>
          <a:prstGeom prst="rect">
            <a:avLst/>
          </a:prstGeom>
          <a:ln w="0">
            <a:noFill/>
          </a:ln>
        </p:spPr>
      </p:pic>
      <p:sp>
        <p:nvSpPr>
          <p:cNvPr id="9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tr-TR" sz="1800" spc="-1" strike="noStrike">
                <a:solidFill>
                  <a:schemeClr val="dk1"/>
                </a:solidFill>
                <a:latin typeface="Arial"/>
              </a:rPr>
              <a:t>Click to edit the title text format</a:t>
            </a:r>
            <a:endParaRPr b="0" lang="tr-TR" sz="1800" spc="-1" strike="noStrike">
              <a:solidFill>
                <a:schemeClr val="dk1"/>
              </a:solidFill>
              <a:latin typeface="Arial"/>
            </a:endParaRPr>
          </a:p>
        </p:txBody>
      </p:sp>
      <p:sp>
        <p:nvSpPr>
          <p:cNvPr id="92"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tr-TR" sz="2800" spc="-1" strike="noStrike">
                <a:solidFill>
                  <a:schemeClr val="dk1"/>
                </a:solidFill>
                <a:latin typeface="Arial"/>
              </a:rPr>
              <a:t>Click to edit the outline text format</a:t>
            </a:r>
            <a:endParaRPr b="0" lang="tr-TR" sz="2800" spc="-1" strike="noStrike">
              <a:solidFill>
                <a:schemeClr val="dk1"/>
              </a:solidFill>
              <a:latin typeface="Arial"/>
            </a:endParaRPr>
          </a:p>
          <a:p>
            <a:pPr lvl="1" marL="864000" indent="-324000">
              <a:lnSpc>
                <a:spcPct val="90000"/>
              </a:lnSpc>
              <a:spcBef>
                <a:spcPts val="1134"/>
              </a:spcBef>
              <a:buClr>
                <a:srgbClr val="000000"/>
              </a:buClr>
              <a:buSzPct val="75000"/>
              <a:buFont typeface="Symbol" charset="2"/>
              <a:buChar char=""/>
            </a:pPr>
            <a:r>
              <a:rPr b="0" lang="tr-TR" sz="2000" spc="-1" strike="noStrike">
                <a:solidFill>
                  <a:schemeClr val="dk1"/>
                </a:solidFill>
                <a:latin typeface="Arial"/>
              </a:rPr>
              <a:t>Second Outline Level</a:t>
            </a:r>
            <a:endParaRPr b="0" lang="tr-TR" sz="2000" spc="-1" strike="noStrike">
              <a:solidFill>
                <a:schemeClr val="dk1"/>
              </a:solidFill>
              <a:latin typeface="Arial"/>
            </a:endParaRPr>
          </a:p>
          <a:p>
            <a:pPr lvl="2" marL="1296000" indent="-288000">
              <a:lnSpc>
                <a:spcPct val="90000"/>
              </a:lnSpc>
              <a:spcBef>
                <a:spcPts val="850"/>
              </a:spcBef>
              <a:buClr>
                <a:srgbClr val="000000"/>
              </a:buClr>
              <a:buSzPct val="45000"/>
              <a:buFont typeface="Wingdings" charset="2"/>
              <a:buChar char=""/>
            </a:pPr>
            <a:r>
              <a:rPr b="0" lang="tr-TR" sz="1800" spc="-1" strike="noStrike">
                <a:solidFill>
                  <a:schemeClr val="dk1"/>
                </a:solidFill>
                <a:latin typeface="Arial"/>
              </a:rPr>
              <a:t>Third Outline Level</a:t>
            </a:r>
            <a:endParaRPr b="0" lang="tr-TR" sz="1800" spc="-1" strike="noStrike">
              <a:solidFill>
                <a:schemeClr val="dk1"/>
              </a:solidFill>
              <a:latin typeface="Arial"/>
            </a:endParaRPr>
          </a:p>
          <a:p>
            <a:pPr lvl="3" marL="1728000" indent="-216000">
              <a:lnSpc>
                <a:spcPct val="90000"/>
              </a:lnSpc>
              <a:spcBef>
                <a:spcPts val="567"/>
              </a:spcBef>
              <a:buClr>
                <a:srgbClr val="000000"/>
              </a:buClr>
              <a:buSzPct val="75000"/>
              <a:buFont typeface="Symbol" charset="2"/>
              <a:buChar char=""/>
            </a:pPr>
            <a:r>
              <a:rPr b="0" lang="tr-TR" sz="1800" spc="-1" strike="noStrike">
                <a:solidFill>
                  <a:schemeClr val="dk1"/>
                </a:solidFill>
                <a:latin typeface="Arial"/>
              </a:rPr>
              <a:t>Fourth Outline Level</a:t>
            </a:r>
            <a:endParaRPr b="0" lang="tr-TR" sz="1800" spc="-1" strike="noStrike">
              <a:solidFill>
                <a:schemeClr val="dk1"/>
              </a:solidFill>
              <a:latin typeface="Arial"/>
            </a:endParaRPr>
          </a:p>
          <a:p>
            <a:pPr lvl="4" marL="2160000" indent="-216000">
              <a:lnSpc>
                <a:spcPct val="90000"/>
              </a:lnSpc>
              <a:spcBef>
                <a:spcPts val="283"/>
              </a:spcBef>
              <a:buClr>
                <a:srgbClr val="000000"/>
              </a:buClr>
              <a:buSzPct val="45000"/>
              <a:buFont typeface="Wingdings" charset="2"/>
              <a:buChar char=""/>
            </a:pPr>
            <a:r>
              <a:rPr b="0" lang="tr-TR" sz="2000" spc="-1" strike="noStrike">
                <a:solidFill>
                  <a:schemeClr val="dk1"/>
                </a:solidFill>
                <a:latin typeface="Arial"/>
              </a:rPr>
              <a:t>Fifth Outline Level</a:t>
            </a:r>
            <a:endParaRPr b="0" lang="tr-TR" sz="2000" spc="-1" strike="noStrike">
              <a:solidFill>
                <a:schemeClr val="dk1"/>
              </a:solidFill>
              <a:latin typeface="Arial"/>
            </a:endParaRPr>
          </a:p>
          <a:p>
            <a:pPr lvl="5" marL="2592000" indent="-216000">
              <a:lnSpc>
                <a:spcPct val="90000"/>
              </a:lnSpc>
              <a:spcBef>
                <a:spcPts val="283"/>
              </a:spcBef>
              <a:buClr>
                <a:srgbClr val="000000"/>
              </a:buClr>
              <a:buSzPct val="45000"/>
              <a:buFont typeface="Wingdings" charset="2"/>
              <a:buChar char=""/>
            </a:pPr>
            <a:r>
              <a:rPr b="0" lang="tr-TR" sz="2000" spc="-1" strike="noStrike">
                <a:solidFill>
                  <a:schemeClr val="dk1"/>
                </a:solidFill>
                <a:latin typeface="Arial"/>
              </a:rPr>
              <a:t>Sixth Outline Level</a:t>
            </a:r>
            <a:endParaRPr b="0" lang="tr-TR" sz="2000" spc="-1" strike="noStrike">
              <a:solidFill>
                <a:schemeClr val="dk1"/>
              </a:solidFill>
              <a:latin typeface="Arial"/>
            </a:endParaRPr>
          </a:p>
          <a:p>
            <a:pPr lvl="6" marL="3024000" indent="-216000">
              <a:lnSpc>
                <a:spcPct val="90000"/>
              </a:lnSpc>
              <a:spcBef>
                <a:spcPts val="283"/>
              </a:spcBef>
              <a:buClr>
                <a:srgbClr val="000000"/>
              </a:buClr>
              <a:buSzPct val="45000"/>
              <a:buFont typeface="Wingdings" charset="2"/>
              <a:buChar char=""/>
            </a:pPr>
            <a:r>
              <a:rPr b="0" lang="tr-TR" sz="2000" spc="-1" strike="noStrike">
                <a:solidFill>
                  <a:schemeClr val="dk1"/>
                </a:solidFill>
                <a:latin typeface="Arial"/>
              </a:rPr>
              <a:t>Seventh Outline Level</a:t>
            </a:r>
            <a:endParaRPr b="0" lang="tr-TR" sz="2000" spc="-1" strike="noStrike">
              <a:solidFill>
                <a:schemeClr val="dk1"/>
              </a:solidFill>
              <a:latin typeface="Arial"/>
            </a:endParaRPr>
          </a:p>
        </p:txBody>
      </p:sp>
    </p:spTree>
  </p:cSld>
  <p:clrMap bg1="lt1" bg2="lt2" tx1="dk1" tx2="dk2" accent1="accent1" accent2="accent2" accent3="accent3" accent4="accent4" accent5="accent5" accent6="accent6" hlink="hlink" folHlink="folHlink"/>
  <p:sldLayoutIdLst>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129" name="CustomShape 1"/>
          <p:cNvSpPr/>
          <p:nvPr/>
        </p:nvSpPr>
        <p:spPr>
          <a:xfrm>
            <a:off x="11323080" y="6585840"/>
            <a:ext cx="9262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44504E84-2776-4E38-8EA4-FCE59512F496}" type="slidenum">
              <a:rPr b="0" lang="en-GB" sz="900" spc="-1" strike="noStrike">
                <a:solidFill>
                  <a:srgbClr val="afabab"/>
                </a:solidFill>
                <a:latin typeface="Arial"/>
                <a:ea typeface="Tahoma"/>
              </a:rPr>
              <a:t>&lt;number&gt;</a:t>
            </a:fld>
            <a:r>
              <a:rPr b="0" lang="tr-TR" sz="900" spc="-1" strike="noStrike">
                <a:solidFill>
                  <a:srgbClr val="afabab"/>
                </a:solidFill>
                <a:latin typeface="Arial"/>
                <a:ea typeface="Tahoma"/>
              </a:rPr>
              <a:t> / 62</a:t>
            </a:r>
            <a:endParaRPr b="0" lang="en-US" sz="900" spc="-1" strike="noStrike">
              <a:solidFill>
                <a:srgbClr val="ffffff"/>
              </a:solidFill>
              <a:latin typeface="Arial"/>
            </a:endParaRPr>
          </a:p>
        </p:txBody>
      </p:sp>
      <p:pic>
        <p:nvPicPr>
          <p:cNvPr id="130" name="Picture 7" descr=""/>
          <p:cNvPicPr/>
          <p:nvPr/>
        </p:nvPicPr>
        <p:blipFill>
          <a:blip r:embed="rId3"/>
          <a:stretch/>
        </p:blipFill>
        <p:spPr>
          <a:xfrm>
            <a:off x="233640" y="567720"/>
            <a:ext cx="3819240" cy="1253880"/>
          </a:xfrm>
          <a:prstGeom prst="rect">
            <a:avLst/>
          </a:prstGeom>
          <a:ln w="0">
            <a:noFill/>
          </a:ln>
        </p:spPr>
      </p:pic>
      <p:sp>
        <p:nvSpPr>
          <p:cNvPr id="13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tr-TR" sz="1800" spc="-1" strike="noStrike">
                <a:solidFill>
                  <a:schemeClr val="dk1"/>
                </a:solidFill>
                <a:latin typeface="Arial"/>
              </a:rPr>
              <a:t>Click to edit the title text format</a:t>
            </a:r>
            <a:endParaRPr b="0" lang="tr-TR" sz="1800" spc="-1" strike="noStrike">
              <a:solidFill>
                <a:schemeClr val="dk1"/>
              </a:solidFill>
              <a:latin typeface="Arial"/>
            </a:endParaRPr>
          </a:p>
        </p:txBody>
      </p:sp>
      <p:sp>
        <p:nvSpPr>
          <p:cNvPr id="132"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ffffff"/>
              </a:buClr>
              <a:buSzPct val="45000"/>
              <a:buFont typeface="Wingdings" charset="2"/>
              <a:buChar char=""/>
            </a:pPr>
            <a:r>
              <a:rPr b="0" lang="tr-TR" sz="2800" spc="-1" strike="noStrike">
                <a:solidFill>
                  <a:schemeClr val="dk1"/>
                </a:solidFill>
                <a:latin typeface="Arial"/>
              </a:rPr>
              <a:t>Click to edit the outline text format</a:t>
            </a:r>
            <a:endParaRPr b="0" lang="tr-TR" sz="2800" spc="-1" strike="noStrike">
              <a:solidFill>
                <a:schemeClr val="dk1"/>
              </a:solidFill>
              <a:latin typeface="Arial"/>
            </a:endParaRPr>
          </a:p>
          <a:p>
            <a:pPr lvl="1" marL="864000" indent="-324000">
              <a:lnSpc>
                <a:spcPct val="90000"/>
              </a:lnSpc>
              <a:spcBef>
                <a:spcPts val="1134"/>
              </a:spcBef>
              <a:buClr>
                <a:srgbClr val="ffffff"/>
              </a:buClr>
              <a:buSzPct val="75000"/>
              <a:buFont typeface="Symbol" charset="2"/>
              <a:buChar char=""/>
            </a:pPr>
            <a:r>
              <a:rPr b="0" lang="tr-TR" sz="2000" spc="-1" strike="noStrike">
                <a:solidFill>
                  <a:schemeClr val="dk1"/>
                </a:solidFill>
                <a:latin typeface="Arial"/>
              </a:rPr>
              <a:t>Second Outline Level</a:t>
            </a:r>
            <a:endParaRPr b="0" lang="tr-TR" sz="2000" spc="-1" strike="noStrike">
              <a:solidFill>
                <a:schemeClr val="dk1"/>
              </a:solidFill>
              <a:latin typeface="Arial"/>
            </a:endParaRPr>
          </a:p>
          <a:p>
            <a:pPr lvl="2" marL="1296000" indent="-288000">
              <a:lnSpc>
                <a:spcPct val="90000"/>
              </a:lnSpc>
              <a:spcBef>
                <a:spcPts val="850"/>
              </a:spcBef>
              <a:buClr>
                <a:srgbClr val="ffffff"/>
              </a:buClr>
              <a:buSzPct val="45000"/>
              <a:buFont typeface="Wingdings" charset="2"/>
              <a:buChar char=""/>
            </a:pPr>
            <a:r>
              <a:rPr b="0" lang="tr-TR" sz="1800" spc="-1" strike="noStrike">
                <a:solidFill>
                  <a:schemeClr val="dk1"/>
                </a:solidFill>
                <a:latin typeface="Arial"/>
              </a:rPr>
              <a:t>Third Outline Level</a:t>
            </a:r>
            <a:endParaRPr b="0" lang="tr-TR" sz="1800" spc="-1" strike="noStrike">
              <a:solidFill>
                <a:schemeClr val="dk1"/>
              </a:solidFill>
              <a:latin typeface="Arial"/>
            </a:endParaRPr>
          </a:p>
          <a:p>
            <a:pPr lvl="3" marL="1728000" indent="-216000">
              <a:lnSpc>
                <a:spcPct val="90000"/>
              </a:lnSpc>
              <a:spcBef>
                <a:spcPts val="567"/>
              </a:spcBef>
              <a:buClr>
                <a:srgbClr val="ffffff"/>
              </a:buClr>
              <a:buSzPct val="75000"/>
              <a:buFont typeface="Symbol" charset="2"/>
              <a:buChar char=""/>
            </a:pPr>
            <a:r>
              <a:rPr b="0" lang="tr-TR" sz="1800" spc="-1" strike="noStrike">
                <a:solidFill>
                  <a:schemeClr val="dk1"/>
                </a:solidFill>
                <a:latin typeface="Arial"/>
              </a:rPr>
              <a:t>Fourth Outline Level</a:t>
            </a:r>
            <a:endParaRPr b="0" lang="tr-TR" sz="1800" spc="-1" strike="noStrike">
              <a:solidFill>
                <a:schemeClr val="dk1"/>
              </a:solidFill>
              <a:latin typeface="Arial"/>
            </a:endParaRPr>
          </a:p>
          <a:p>
            <a:pPr lvl="4" marL="2160000" indent="-216000">
              <a:lnSpc>
                <a:spcPct val="90000"/>
              </a:lnSpc>
              <a:spcBef>
                <a:spcPts val="283"/>
              </a:spcBef>
              <a:buClr>
                <a:srgbClr val="ffffff"/>
              </a:buClr>
              <a:buSzPct val="45000"/>
              <a:buFont typeface="Wingdings" charset="2"/>
              <a:buChar char=""/>
            </a:pPr>
            <a:r>
              <a:rPr b="0" lang="tr-TR" sz="2000" spc="-1" strike="noStrike">
                <a:solidFill>
                  <a:schemeClr val="dk1"/>
                </a:solidFill>
                <a:latin typeface="Arial"/>
              </a:rPr>
              <a:t>Fifth Outline Level</a:t>
            </a:r>
            <a:endParaRPr b="0" lang="tr-TR" sz="2000" spc="-1" strike="noStrike">
              <a:solidFill>
                <a:schemeClr val="dk1"/>
              </a:solidFill>
              <a:latin typeface="Arial"/>
            </a:endParaRPr>
          </a:p>
          <a:p>
            <a:pPr lvl="5" marL="2592000" indent="-216000">
              <a:lnSpc>
                <a:spcPct val="90000"/>
              </a:lnSpc>
              <a:spcBef>
                <a:spcPts val="283"/>
              </a:spcBef>
              <a:buClr>
                <a:srgbClr val="ffffff"/>
              </a:buClr>
              <a:buSzPct val="45000"/>
              <a:buFont typeface="Wingdings" charset="2"/>
              <a:buChar char=""/>
            </a:pPr>
            <a:r>
              <a:rPr b="0" lang="tr-TR" sz="2000" spc="-1" strike="noStrike">
                <a:solidFill>
                  <a:schemeClr val="dk1"/>
                </a:solidFill>
                <a:latin typeface="Arial"/>
              </a:rPr>
              <a:t>Sixth Outline Level</a:t>
            </a:r>
            <a:endParaRPr b="0" lang="tr-TR" sz="2000" spc="-1" strike="noStrike">
              <a:solidFill>
                <a:schemeClr val="dk1"/>
              </a:solidFill>
              <a:latin typeface="Arial"/>
            </a:endParaRPr>
          </a:p>
          <a:p>
            <a:pPr lvl="6" marL="3024000" indent="-216000">
              <a:lnSpc>
                <a:spcPct val="90000"/>
              </a:lnSpc>
              <a:spcBef>
                <a:spcPts val="283"/>
              </a:spcBef>
              <a:buClr>
                <a:srgbClr val="ffffff"/>
              </a:buClr>
              <a:buSzPct val="45000"/>
              <a:buFont typeface="Wingdings" charset="2"/>
              <a:buChar char=""/>
            </a:pPr>
            <a:r>
              <a:rPr b="0" lang="tr-TR" sz="2000" spc="-1" strike="noStrike">
                <a:solidFill>
                  <a:schemeClr val="dk1"/>
                </a:solidFill>
                <a:latin typeface="Arial"/>
              </a:rPr>
              <a:t>Seventh Outline Level</a:t>
            </a:r>
            <a:endParaRPr b="0" lang="tr-TR" sz="2000" spc="-1" strike="noStrike">
              <a:solidFill>
                <a:schemeClr val="dk1"/>
              </a:solidFill>
              <a:latin typeface="Arial"/>
            </a:endParaRPr>
          </a:p>
        </p:txBody>
      </p:sp>
    </p:spTree>
  </p:cSld>
  <p:clrMap bg1="lt1" bg2="lt2" tx1="dk1" tx2="dk2" accent1="accent1" accent2="accent2" accent3="accent3" accent4="accent4" accent5="accent5" accent6="accent6" hlink="hlink" folHlink="folHlink"/>
  <p:sldLayoutIdLst>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8.wmf"/><Relationship Id="rId2" Type="http://schemas.openxmlformats.org/officeDocument/2006/relationships/image" Target="../media/image9.wmf"/><Relationship Id="rId3" Type="http://schemas.openxmlformats.org/officeDocument/2006/relationships/slideLayout" Target="../slideLayouts/slideLayout13.xml"/><Relationship Id="rId4"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slideLayout" Target="../slideLayouts/slideLayout13.xml"/><Relationship Id="rId4"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2.png"/><Relationship Id="rId2" Type="http://schemas.microsoft.com/office/2007/relationships/hdphoto" Target="../media/hdphoto1.wdp"/><Relationship Id="rId3" Type="http://schemas.openxmlformats.org/officeDocument/2006/relationships/slideLayout" Target="../slideLayouts/slideLayout25.xml"/><Relationship Id="rId4"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image" Target="../media/image14.png"/><Relationship Id="rId3" Type="http://schemas.openxmlformats.org/officeDocument/2006/relationships/slideLayout" Target="../slideLayouts/slideLayout25.xml"/><Relationship Id="rId4"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21.png"/><Relationship Id="rId9" Type="http://schemas.openxmlformats.org/officeDocument/2006/relationships/image" Target="../media/image22.png"/><Relationship Id="rId10" Type="http://schemas.openxmlformats.org/officeDocument/2006/relationships/image" Target="../media/image23.png"/><Relationship Id="rId11" Type="http://schemas.openxmlformats.org/officeDocument/2006/relationships/image" Target="../media/image24.png"/><Relationship Id="rId12" Type="http://schemas.openxmlformats.org/officeDocument/2006/relationships/image" Target="../media/image25.png"/><Relationship Id="rId13" Type="http://schemas.openxmlformats.org/officeDocument/2006/relationships/image" Target="../media/image26.png"/><Relationship Id="rId14" Type="http://schemas.openxmlformats.org/officeDocument/2006/relationships/image" Target="../media/image27.png"/><Relationship Id="rId15" Type="http://schemas.openxmlformats.org/officeDocument/2006/relationships/image" Target="../media/image28.png"/><Relationship Id="rId16" Type="http://schemas.openxmlformats.org/officeDocument/2006/relationships/image" Target="../media/image29.png"/><Relationship Id="rId17" Type="http://schemas.openxmlformats.org/officeDocument/2006/relationships/image" Target="../media/image30.jpeg"/><Relationship Id="rId18" Type="http://schemas.openxmlformats.org/officeDocument/2006/relationships/image" Target="../media/image31.jpeg"/><Relationship Id="rId19" Type="http://schemas.openxmlformats.org/officeDocument/2006/relationships/image" Target="../media/image32.jpeg"/><Relationship Id="rId20" Type="http://schemas.openxmlformats.org/officeDocument/2006/relationships/image" Target="../media/image33.png"/><Relationship Id="rId21" Type="http://schemas.openxmlformats.org/officeDocument/2006/relationships/image" Target="../media/image34.png"/><Relationship Id="rId22" Type="http://schemas.openxmlformats.org/officeDocument/2006/relationships/image" Target="../media/image35.png"/><Relationship Id="rId23" Type="http://schemas.openxmlformats.org/officeDocument/2006/relationships/image" Target="../media/image36.png"/><Relationship Id="rId24" Type="http://schemas.openxmlformats.org/officeDocument/2006/relationships/image" Target="../media/image37.png"/><Relationship Id="rId25" Type="http://schemas.openxmlformats.org/officeDocument/2006/relationships/image" Target="../media/image38.png"/><Relationship Id="rId26" Type="http://schemas.openxmlformats.org/officeDocument/2006/relationships/image" Target="../media/image39.png"/><Relationship Id="rId27" Type="http://schemas.openxmlformats.org/officeDocument/2006/relationships/image" Target="../media/image34.png"/><Relationship Id="rId28" Type="http://schemas.openxmlformats.org/officeDocument/2006/relationships/image" Target="../media/image40.png"/><Relationship Id="rId29" Type="http://schemas.openxmlformats.org/officeDocument/2006/relationships/image" Target="../media/image41.png"/><Relationship Id="rId30" Type="http://schemas.openxmlformats.org/officeDocument/2006/relationships/image" Target="../media/image42.png"/><Relationship Id="rId31" Type="http://schemas.openxmlformats.org/officeDocument/2006/relationships/image" Target="../media/image43.png"/><Relationship Id="rId32" Type="http://schemas.openxmlformats.org/officeDocument/2006/relationships/image" Target="../media/image44.png"/><Relationship Id="rId33" Type="http://schemas.openxmlformats.org/officeDocument/2006/relationships/image" Target="../media/image45.png"/><Relationship Id="rId34" Type="http://schemas.openxmlformats.org/officeDocument/2006/relationships/image" Target="../media/image46.jpeg"/><Relationship Id="rId35" Type="http://schemas.openxmlformats.org/officeDocument/2006/relationships/image" Target="../media/image39.png"/><Relationship Id="rId36" Type="http://schemas.openxmlformats.org/officeDocument/2006/relationships/image" Target="../media/image47.png"/><Relationship Id="rId37" Type="http://schemas.openxmlformats.org/officeDocument/2006/relationships/image" Target="../media/image48.png"/><Relationship Id="rId38" Type="http://schemas.openxmlformats.org/officeDocument/2006/relationships/image" Target="../media/image49.png"/><Relationship Id="rId39" Type="http://schemas.openxmlformats.org/officeDocument/2006/relationships/image" Target="../media/image50.png"/><Relationship Id="rId40" Type="http://schemas.openxmlformats.org/officeDocument/2006/relationships/image" Target="../media/image51.png"/><Relationship Id="rId41" Type="http://schemas.openxmlformats.org/officeDocument/2006/relationships/image" Target="../media/image52.png"/><Relationship Id="rId42" Type="http://schemas.openxmlformats.org/officeDocument/2006/relationships/image" Target="../media/image53.png"/><Relationship Id="rId43" Type="http://schemas.openxmlformats.org/officeDocument/2006/relationships/image" Target="../media/image54.png"/><Relationship Id="rId44" Type="http://schemas.openxmlformats.org/officeDocument/2006/relationships/image" Target="../media/image34.png"/><Relationship Id="rId45" Type="http://schemas.openxmlformats.org/officeDocument/2006/relationships/slideLayout" Target="../slideLayouts/slideLayout25.xml"/><Relationship Id="rId46"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55.png"/><Relationship Id="rId2" Type="http://schemas.microsoft.com/office/2007/relationships/hdphoto" Target="../media/hdphoto2.wdp"/><Relationship Id="rId3" Type="http://schemas.openxmlformats.org/officeDocument/2006/relationships/slideLayout" Target="../slideLayouts/slideLayout25.xml"/><Relationship Id="rId4"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56.png"/><Relationship Id="rId2" Type="http://schemas.openxmlformats.org/officeDocument/2006/relationships/image" Target="../media/image57.png"/><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59.png"/><Relationship Id="rId7" Type="http://schemas.openxmlformats.org/officeDocument/2006/relationships/image" Target="../media/image60.png"/><Relationship Id="rId8" Type="http://schemas.openxmlformats.org/officeDocument/2006/relationships/image" Target="../media/image61.png"/><Relationship Id="rId9" Type="http://schemas.openxmlformats.org/officeDocument/2006/relationships/image" Target="../media/image62.png"/><Relationship Id="rId10" Type="http://schemas.openxmlformats.org/officeDocument/2006/relationships/slideLayout" Target="../slideLayouts/slideLayout25.xml"/><Relationship Id="rId11"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63.png"/><Relationship Id="rId2" Type="http://schemas.openxmlformats.org/officeDocument/2006/relationships/slideLayout" Target="../slideLayouts/slideLayout25.xml"/><Relationship Id="rId3"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64.png"/><Relationship Id="rId2" Type="http://schemas.openxmlformats.org/officeDocument/2006/relationships/image" Target="../media/image65.png"/><Relationship Id="rId3" Type="http://schemas.openxmlformats.org/officeDocument/2006/relationships/slideLayout" Target="../slideLayouts/slideLayout13.xml"/><Relationship Id="rId4"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66.png"/><Relationship Id="rId2" Type="http://schemas.openxmlformats.org/officeDocument/2006/relationships/slideLayout" Target="../slideLayouts/slideLayout25.xml"/><Relationship Id="rId3"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67.png"/><Relationship Id="rId2" Type="http://schemas.openxmlformats.org/officeDocument/2006/relationships/slideLayout" Target="../slideLayouts/slideLayout25.xml"/><Relationship Id="rId3"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68.png"/><Relationship Id="rId2" Type="http://schemas.openxmlformats.org/officeDocument/2006/relationships/slideLayout" Target="../slideLayouts/slideLayout13.xml"/><Relationship Id="rId3"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69.png"/><Relationship Id="rId2" Type="http://schemas.openxmlformats.org/officeDocument/2006/relationships/slideLayout" Target="../slideLayouts/slideLayout13.xml"/><Relationship Id="rId3"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70.png"/><Relationship Id="rId2" Type="http://schemas.openxmlformats.org/officeDocument/2006/relationships/slideLayout" Target="../slideLayouts/slideLayout13.xml"/><Relationship Id="rId3"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25.xml"/><Relationship Id="rId4"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73.png"/><Relationship Id="rId2" Type="http://schemas.openxmlformats.org/officeDocument/2006/relationships/slideLayout" Target="../slideLayouts/slideLayout13.xml"/><Relationship Id="rId3"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image" Target="../media/image74.png"/><Relationship Id="rId2" Type="http://schemas.openxmlformats.org/officeDocument/2006/relationships/slideLayout" Target="../slideLayouts/slideLayout13.xml"/><Relationship Id="rId3"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image" Target="../media/image75.png"/><Relationship Id="rId2" Type="http://schemas.openxmlformats.org/officeDocument/2006/relationships/image" Target="../media/image76.png"/><Relationship Id="rId3" Type="http://schemas.openxmlformats.org/officeDocument/2006/relationships/slideLayout" Target="../slideLayouts/slideLayout13.xml"/><Relationship Id="rId4" Type="http://schemas.openxmlformats.org/officeDocument/2006/relationships/notesSlide" Target="../notesSlides/notesSlide30.xml"/>
</Relationships>
</file>

<file path=ppt/slides/_rels/slide31.xml.rels><?xml version="1.0" encoding="UTF-8"?>
<Relationships xmlns="http://schemas.openxmlformats.org/package/2006/relationships"><Relationship Id="rId1" Type="http://schemas.openxmlformats.org/officeDocument/2006/relationships/diagramData" Target="../diagrams/data1.xml"/><Relationship Id="rId2" Type="http://schemas.openxmlformats.org/officeDocument/2006/relationships/diagramLayout" Target="../diagrams/layout1.xml"/><Relationship Id="rId3" Type="http://schemas.openxmlformats.org/officeDocument/2006/relationships/diagramQuickStyle" Target="../diagrams/quickStyle1.xml"/><Relationship Id="rId4" Type="http://schemas.openxmlformats.org/officeDocument/2006/relationships/diagramColors" Target="../diagrams/colors1.xml"/><Relationship Id="rId5" Type="http://schemas.microsoft.com/office/2007/relationships/diagramDrawing" Target="../diagrams/drawing1.xml"/><Relationship Id="rId6" Type="http://schemas.openxmlformats.org/officeDocument/2006/relationships/slideLayout" Target="../slideLayouts/slideLayout25.xml"/><Relationship Id="rId7" Type="http://schemas.openxmlformats.org/officeDocument/2006/relationships/notesSlide" Target="../notesSlides/notesSlide31.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9.xml"/>
</Relationships>
</file>

<file path=ppt/slides/_rels/slide40.xml.rels><?xml version="1.0" encoding="UTF-8"?>
<Relationships xmlns="http://schemas.openxmlformats.org/package/2006/relationships"><Relationship Id="rId1" Type="http://schemas.openxmlformats.org/officeDocument/2006/relationships/image" Target="../media/image77.png"/><Relationship Id="rId2" Type="http://schemas.openxmlformats.org/officeDocument/2006/relationships/slideLayout" Target="../slideLayouts/slideLayout25.xml"/><Relationship Id="rId3" Type="http://schemas.openxmlformats.org/officeDocument/2006/relationships/notesSlide" Target="../notesSlides/notesSlide40.xml"/>
</Relationships>
</file>

<file path=ppt/slides/_rels/slide41.xml.rels><?xml version="1.0" encoding="UTF-8"?>
<Relationships xmlns="http://schemas.openxmlformats.org/package/2006/relationships"><Relationship Id="rId1" Type="http://schemas.openxmlformats.org/officeDocument/2006/relationships/image" Target="../media/image78.png"/><Relationship Id="rId2" Type="http://schemas.openxmlformats.org/officeDocument/2006/relationships/slideLayout" Target="../slideLayouts/slideLayout25.xml"/><Relationship Id="rId3" Type="http://schemas.openxmlformats.org/officeDocument/2006/relationships/notesSlide" Target="../notesSlides/notesSlide41.xml"/>
</Relationships>
</file>

<file path=ppt/slides/_rels/slide42.xml.rels><?xml version="1.0" encoding="UTF-8"?>
<Relationships xmlns="http://schemas.openxmlformats.org/package/2006/relationships"><Relationship Id="rId1" Type="http://schemas.openxmlformats.org/officeDocument/2006/relationships/image" Target="../media/image79.png"/><Relationship Id="rId2" Type="http://schemas.openxmlformats.org/officeDocument/2006/relationships/image" Target="../media/image80.png"/><Relationship Id="rId3" Type="http://schemas.openxmlformats.org/officeDocument/2006/relationships/slideLayout" Target="../slideLayouts/slideLayout25.xml"/><Relationship Id="rId4" Type="http://schemas.openxmlformats.org/officeDocument/2006/relationships/notesSlide" Target="../notesSlides/notesSlide42.xml"/>
</Relationships>
</file>

<file path=ppt/slides/_rels/slide43.xml.rels><?xml version="1.0" encoding="UTF-8"?>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5.xml"/><Relationship Id="rId3" Type="http://schemas.openxmlformats.org/officeDocument/2006/relationships/notesSlide" Target="../notesSlides/notesSlide43.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4.xml"/>
</Relationships>
</file>

<file path=ppt/slides/_rels/slide45.xml.rels><?xml version="1.0" encoding="UTF-8"?>
<Relationships xmlns="http://schemas.openxmlformats.org/package/2006/relationships"><Relationship Id="rId1" Type="http://schemas.openxmlformats.org/officeDocument/2006/relationships/image" Target="../media/image82.png"/><Relationship Id="rId2" Type="http://schemas.openxmlformats.org/officeDocument/2006/relationships/slideLayout" Target="../slideLayouts/slideLayout25.xml"/><Relationship Id="rId3" Type="http://schemas.openxmlformats.org/officeDocument/2006/relationships/notesSlide" Target="../notesSlides/notesSlide45.xml"/>
</Relationships>
</file>

<file path=ppt/slides/_rels/slide46.xml.rels><?xml version="1.0" encoding="UTF-8"?>
<Relationships xmlns="http://schemas.openxmlformats.org/package/2006/relationships"><Relationship Id="rId1" Type="http://schemas.openxmlformats.org/officeDocument/2006/relationships/image" Target="../media/image83.png"/><Relationship Id="rId2" Type="http://schemas.openxmlformats.org/officeDocument/2006/relationships/slideLayout" Target="../slideLayouts/slideLayout25.xml"/><Relationship Id="rId3" Type="http://schemas.openxmlformats.org/officeDocument/2006/relationships/notesSlide" Target="../notesSlides/notesSlide46.xml"/>
</Relationships>
</file>

<file path=ppt/slides/_rels/slide47.xml.rels><?xml version="1.0" encoding="UTF-8"?>
<Relationships xmlns="http://schemas.openxmlformats.org/package/2006/relationships"><Relationship Id="rId1" Type="http://schemas.openxmlformats.org/officeDocument/2006/relationships/image" Target="../media/image84.png"/><Relationship Id="rId2" Type="http://schemas.openxmlformats.org/officeDocument/2006/relationships/slideLayout" Target="../slideLayouts/slideLayout25.xml"/><Relationship Id="rId3" Type="http://schemas.openxmlformats.org/officeDocument/2006/relationships/notesSlide" Target="../notesSlides/notesSlide47.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8.xml"/>
</Relationships>
</file>

<file path=ppt/slides/_rels/slide49.xml.rels><?xml version="1.0" encoding="UTF-8"?>
<Relationships xmlns="http://schemas.openxmlformats.org/package/2006/relationships"><Relationship Id="rId1" Type="http://schemas.openxmlformats.org/officeDocument/2006/relationships/image" Target="../media/image85.png"/><Relationship Id="rId2" Type="http://schemas.openxmlformats.org/officeDocument/2006/relationships/slideLayout" Target="../slideLayouts/slideLayout25.xml"/><Relationship Id="rId3" Type="http://schemas.openxmlformats.org/officeDocument/2006/relationships/notesSlide" Target="../notesSlides/notesSlide49.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0.xml"/>
</Relationships>
</file>

<file path=ppt/slides/_rels/slide51.xml.rels><?xml version="1.0" encoding="UTF-8"?>
<Relationships xmlns="http://schemas.openxmlformats.org/package/2006/relationships"><Relationship Id="rId1" Type="http://schemas.openxmlformats.org/officeDocument/2006/relationships/image" Target="../media/image86.png"/><Relationship Id="rId2" Type="http://schemas.openxmlformats.org/officeDocument/2006/relationships/slideLayout" Target="../slideLayouts/slideLayout25.xml"/><Relationship Id="rId3" Type="http://schemas.openxmlformats.org/officeDocument/2006/relationships/notesSlide" Target="../notesSlides/notesSlide51.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2.xml"/>
</Relationships>
</file>

<file path=ppt/slides/_rels/slide53.xml.rels><?xml version="1.0" encoding="UTF-8"?>
<Relationships xmlns="http://schemas.openxmlformats.org/package/2006/relationships"><Relationship Id="rId1" Type="http://schemas.openxmlformats.org/officeDocument/2006/relationships/image" Target="../media/image87.png"/><Relationship Id="rId2" Type="http://schemas.openxmlformats.org/officeDocument/2006/relationships/slideLayout" Target="../slideLayouts/slideLayout25.xml"/><Relationship Id="rId3" Type="http://schemas.openxmlformats.org/officeDocument/2006/relationships/notesSlide" Target="../notesSlides/notesSlide53.xml"/>
</Relationships>
</file>

<file path=ppt/slides/_rels/slide54.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4.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5.xml"/>
</Relationships>
</file>

<file path=ppt/slides/_rels/slide5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6.xml"/>
</Relationships>
</file>

<file path=ppt/slides/_rels/slide57.xml.rels><?xml version="1.0" encoding="UTF-8"?>
<Relationships xmlns="http://schemas.openxmlformats.org/package/2006/relationships"><Relationship Id="rId1" Type="http://schemas.openxmlformats.org/officeDocument/2006/relationships/diagramData" Target="../diagrams/data2.xml"/><Relationship Id="rId2" Type="http://schemas.openxmlformats.org/officeDocument/2006/relationships/diagramLayout" Target="../diagrams/layout2.xml"/><Relationship Id="rId3" Type="http://schemas.openxmlformats.org/officeDocument/2006/relationships/diagramQuickStyle" Target="../diagrams/quickStyle2.xml"/><Relationship Id="rId4" Type="http://schemas.openxmlformats.org/officeDocument/2006/relationships/diagramColors" Target="../diagrams/colors2.xml"/><Relationship Id="rId5" Type="http://schemas.microsoft.com/office/2007/relationships/diagramDrawing" Target="../diagrams/drawing2.xml"/><Relationship Id="rId6" Type="http://schemas.openxmlformats.org/officeDocument/2006/relationships/slideLayout" Target="../slideLayouts/slideLayout25.xml"/><Relationship Id="rId7" Type="http://schemas.openxmlformats.org/officeDocument/2006/relationships/notesSlide" Target="../notesSlides/notesSlide57.xml"/>
</Relationships>
</file>

<file path=ppt/slides/_rels/slide58.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8.xml"/>
</Relationships>
</file>

<file path=ppt/slides/_rels/slide59.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9.xml"/>
</Relationships>
</file>

<file path=ppt/slides/_rels/slide60.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0.xml"/>
</Relationships>
</file>

<file path=ppt/slides/_rels/slide61.xml.rels><?xml version="1.0" encoding="UTF-8"?>
<Relationships xmlns="http://schemas.openxmlformats.org/package/2006/relationships"><Relationship Id="rId1" Type="http://schemas.openxmlformats.org/officeDocument/2006/relationships/image" Target="../media/image88.jpeg"/><Relationship Id="rId2" Type="http://schemas.openxmlformats.org/officeDocument/2006/relationships/image" Target="../media/image89.png"/><Relationship Id="rId3" Type="http://schemas.openxmlformats.org/officeDocument/2006/relationships/image" Target="../media/image90.jpeg"/><Relationship Id="rId4" Type="http://schemas.openxmlformats.org/officeDocument/2006/relationships/image" Target="../media/image91.png"/><Relationship Id="rId5" Type="http://schemas.openxmlformats.org/officeDocument/2006/relationships/image" Target="../media/image92.png"/><Relationship Id="rId6" Type="http://schemas.openxmlformats.org/officeDocument/2006/relationships/image" Target="../media/image93.png"/><Relationship Id="rId7" Type="http://schemas.openxmlformats.org/officeDocument/2006/relationships/image" Target="../media/image94.jpeg"/><Relationship Id="rId8" Type="http://schemas.openxmlformats.org/officeDocument/2006/relationships/image" Target="../media/image95.jpeg"/><Relationship Id="rId9" Type="http://schemas.openxmlformats.org/officeDocument/2006/relationships/image" Target="../media/image96.png"/><Relationship Id="rId10" Type="http://schemas.openxmlformats.org/officeDocument/2006/relationships/image" Target="../media/image97.png"/><Relationship Id="rId11" Type="http://schemas.openxmlformats.org/officeDocument/2006/relationships/image" Target="../media/image98.jpeg"/><Relationship Id="rId12" Type="http://schemas.openxmlformats.org/officeDocument/2006/relationships/image" Target="../media/image99.png"/><Relationship Id="rId13" Type="http://schemas.openxmlformats.org/officeDocument/2006/relationships/image" Target="../media/image100.png"/><Relationship Id="rId14" Type="http://schemas.openxmlformats.org/officeDocument/2006/relationships/image" Target="../media/image101.png"/><Relationship Id="rId15" Type="http://schemas.openxmlformats.org/officeDocument/2006/relationships/image" Target="../media/image102.png"/><Relationship Id="rId16" Type="http://schemas.openxmlformats.org/officeDocument/2006/relationships/image" Target="../media/image103.png"/><Relationship Id="rId17" Type="http://schemas.openxmlformats.org/officeDocument/2006/relationships/image" Target="../media/image104.png"/><Relationship Id="rId18" Type="http://schemas.openxmlformats.org/officeDocument/2006/relationships/image" Target="../media/image105.png"/><Relationship Id="rId19" Type="http://schemas.openxmlformats.org/officeDocument/2006/relationships/image" Target="../media/image106.png"/><Relationship Id="rId20" Type="http://schemas.openxmlformats.org/officeDocument/2006/relationships/image" Target="../media/image107.png"/><Relationship Id="rId21" Type="http://schemas.openxmlformats.org/officeDocument/2006/relationships/image" Target="../media/image108.png"/><Relationship Id="rId22" Type="http://schemas.openxmlformats.org/officeDocument/2006/relationships/slideLayout" Target="../slideLayouts/slideLayout13.xml"/><Relationship Id="rId23" Type="http://schemas.openxmlformats.org/officeDocument/2006/relationships/notesSlide" Target="../notesSlides/notesSlide61.xml"/>
</Relationships>
</file>

<file path=ppt/slides/_rels/slide62.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6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CustomShape 1"/>
          <p:cNvSpPr/>
          <p:nvPr/>
        </p:nvSpPr>
        <p:spPr>
          <a:xfrm>
            <a:off x="507960" y="1460880"/>
            <a:ext cx="3031200" cy="1518120"/>
          </a:xfrm>
          <a:prstGeom prst="rect">
            <a:avLst/>
          </a:prstGeom>
          <a:noFill/>
          <a:ln w="0">
            <a:noFill/>
          </a:ln>
        </p:spPr>
        <p:style>
          <a:lnRef idx="0"/>
          <a:fillRef idx="0"/>
          <a:effectRef idx="0"/>
          <a:fontRef idx="minor"/>
        </p:style>
        <p:txBody>
          <a:bodyPr lIns="90000" rIns="90000" tIns="45000" bIns="45000" anchor="t">
            <a:normAutofit/>
          </a:bodyPr>
          <a:p>
            <a:pPr algn="ctr" defTabSz="914400">
              <a:lnSpc>
                <a:spcPct val="90000"/>
              </a:lnSpc>
              <a:spcBef>
                <a:spcPts val="1001"/>
              </a:spcBef>
              <a:tabLst>
                <a:tab algn="l" pos="0"/>
              </a:tabLst>
            </a:pPr>
            <a:r>
              <a:rPr b="1" lang="tr-TR" sz="6000" spc="-1" strike="noStrike">
                <a:solidFill>
                  <a:srgbClr val="333333"/>
                </a:solidFill>
                <a:latin typeface="aakar"/>
                <a:ea typeface="DejaVu Sans"/>
              </a:rPr>
              <a:t>EKSEN</a:t>
            </a:r>
            <a:endParaRPr b="0" lang="en-US" sz="6000" spc="-1" strike="noStrike">
              <a:solidFill>
                <a:srgbClr val="000000"/>
              </a:solidFill>
              <a:latin typeface="Arial"/>
            </a:endParaRPr>
          </a:p>
        </p:txBody>
      </p:sp>
      <p:sp>
        <p:nvSpPr>
          <p:cNvPr id="176" name="CustomShape 2"/>
          <p:cNvSpPr/>
          <p:nvPr/>
        </p:nvSpPr>
        <p:spPr>
          <a:xfrm>
            <a:off x="3545280" y="6044400"/>
            <a:ext cx="5380560" cy="392040"/>
          </a:xfrm>
          <a:prstGeom prst="rect">
            <a:avLst/>
          </a:prstGeom>
          <a:noFill/>
          <a:ln w="0">
            <a:noFill/>
          </a:ln>
        </p:spPr>
        <p:style>
          <a:lnRef idx="0"/>
          <a:fillRef idx="0"/>
          <a:effectRef idx="0"/>
          <a:fontRef idx="minor"/>
        </p:style>
        <p:txBody>
          <a:bodyPr lIns="90000" rIns="90000" tIns="45000" bIns="45000" anchor="ctr">
            <a:noAutofit/>
          </a:bodyPr>
          <a:p>
            <a:pPr algn="ctr" defTabSz="914400">
              <a:lnSpc>
                <a:spcPct val="90000"/>
              </a:lnSpc>
            </a:pPr>
            <a:r>
              <a:rPr b="0" lang="tr-TR" sz="2000" spc="-1" strike="noStrike">
                <a:solidFill>
                  <a:srgbClr val="1a3a6c"/>
                </a:solidFill>
                <a:latin typeface="Arial"/>
                <a:ea typeface="DejaVu Sans"/>
              </a:rPr>
              <a:t>Bilgi Ve İletişim Teknolojileri GMY </a:t>
            </a:r>
            <a:endParaRPr b="0" lang="en-US" sz="2000" spc="-1" strike="noStrike">
              <a:solidFill>
                <a:srgbClr val="000000"/>
              </a:solidFill>
              <a:latin typeface="Arial"/>
            </a:endParaRPr>
          </a:p>
          <a:p>
            <a:pPr algn="ctr" defTabSz="914400">
              <a:lnSpc>
                <a:spcPct val="90000"/>
              </a:lnSpc>
            </a:pPr>
            <a:r>
              <a:rPr b="0" lang="tr-TR" sz="2000" spc="-1" strike="noStrike">
                <a:solidFill>
                  <a:srgbClr val="1a3a6c"/>
                </a:solidFill>
                <a:latin typeface="Arial"/>
                <a:ea typeface="DejaVu Sans"/>
              </a:rPr>
              <a:t>Yazılım Mimarileri Grup Liderliği</a:t>
            </a:r>
            <a:endParaRPr b="0" lang="en-US" sz="2000" spc="-1" strike="noStrike">
              <a:solidFill>
                <a:srgbClr val="000000"/>
              </a:solidFill>
              <a:latin typeface="Arial"/>
            </a:endParaRPr>
          </a:p>
        </p:txBody>
      </p:sp>
      <p:sp>
        <p:nvSpPr>
          <p:cNvPr id="177" name="CustomShape 3"/>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CustomShape 21"/>
          <p:cNvSpPr/>
          <p:nvPr/>
        </p:nvSpPr>
        <p:spPr>
          <a:xfrm>
            <a:off x="0" y="80640"/>
            <a:ext cx="12187440" cy="49716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EKSEN </a:t>
            </a:r>
            <a:endParaRPr b="0" lang="en-US" sz="2000" spc="-1" strike="noStrike">
              <a:solidFill>
                <a:srgbClr val="000000"/>
              </a:solidFill>
              <a:latin typeface="Arial"/>
            </a:endParaRPr>
          </a:p>
        </p:txBody>
      </p:sp>
      <p:pic>
        <p:nvPicPr>
          <p:cNvPr id="179" name="Resim 1_ 2" descr=""/>
          <p:cNvPicPr/>
          <p:nvPr/>
        </p:nvPicPr>
        <p:blipFill>
          <a:blip r:embed="rId1"/>
          <a:stretch/>
        </p:blipFill>
        <p:spPr>
          <a:xfrm>
            <a:off x="1031040" y="2322000"/>
            <a:ext cx="4011480" cy="3641400"/>
          </a:xfrm>
          <a:prstGeom prst="rect">
            <a:avLst/>
          </a:prstGeom>
          <a:ln w="0">
            <a:noFill/>
          </a:ln>
        </p:spPr>
      </p:pic>
      <p:pic>
        <p:nvPicPr>
          <p:cNvPr id="180" name="Resim 2_ 2" descr=""/>
          <p:cNvPicPr/>
          <p:nvPr/>
        </p:nvPicPr>
        <p:blipFill>
          <a:blip r:embed="rId2"/>
          <a:stretch/>
        </p:blipFill>
        <p:spPr>
          <a:xfrm>
            <a:off x="6425640" y="2297520"/>
            <a:ext cx="4577760" cy="3689640"/>
          </a:xfrm>
          <a:prstGeom prst="rect">
            <a:avLst/>
          </a:prstGeom>
          <a:ln w="0">
            <a:noFill/>
          </a:ln>
        </p:spPr>
      </p:pic>
      <p:sp>
        <p:nvSpPr>
          <p:cNvPr id="181" name="CustomShape 23"/>
          <p:cNvSpPr/>
          <p:nvPr/>
        </p:nvSpPr>
        <p:spPr>
          <a:xfrm>
            <a:off x="6400800" y="788040"/>
            <a:ext cx="4569120" cy="700200"/>
          </a:xfrm>
          <a:prstGeom prst="rect">
            <a:avLst/>
          </a:prstGeom>
          <a:noFill/>
          <a:ln w="9360">
            <a:noFill/>
          </a:ln>
        </p:spPr>
        <p:style>
          <a:lnRef idx="0"/>
          <a:fillRef idx="0"/>
          <a:effectRef idx="0"/>
          <a:fontRef idx="minor"/>
        </p:style>
        <p:txBody>
          <a:bodyPr lIns="99360" rIns="99360" tIns="49680" bIns="49680" anchor="ctr">
            <a:noAutofit/>
          </a:bodyPr>
          <a:p>
            <a:pPr algn="ctr" defTabSz="914400">
              <a:lnSpc>
                <a:spcPct val="100000"/>
              </a:lnSpc>
            </a:pPr>
            <a:r>
              <a:rPr b="0" lang="en-US" sz="2000" spc="-1" strike="noStrike">
                <a:solidFill>
                  <a:srgbClr val="000000"/>
                </a:solidFill>
                <a:latin typeface="Georgia"/>
                <a:ea typeface="DejaVu Sans"/>
              </a:rPr>
              <a:t>Microservices</a:t>
            </a:r>
            <a:endParaRPr b="0" lang="en-US" sz="2000" spc="-1" strike="noStrike">
              <a:solidFill>
                <a:srgbClr val="000000"/>
              </a:solidFill>
              <a:latin typeface="Arial"/>
            </a:endParaRPr>
          </a:p>
        </p:txBody>
      </p:sp>
      <p:sp>
        <p:nvSpPr>
          <p:cNvPr id="182" name="CustomShape 24"/>
          <p:cNvSpPr/>
          <p:nvPr/>
        </p:nvSpPr>
        <p:spPr>
          <a:xfrm>
            <a:off x="1045800" y="788040"/>
            <a:ext cx="3980520" cy="700200"/>
          </a:xfrm>
          <a:prstGeom prst="rect">
            <a:avLst/>
          </a:prstGeom>
          <a:noFill/>
          <a:ln w="9360">
            <a:noFill/>
          </a:ln>
        </p:spPr>
        <p:style>
          <a:lnRef idx="0"/>
          <a:fillRef idx="0"/>
          <a:effectRef idx="0"/>
          <a:fontRef idx="minor"/>
        </p:style>
        <p:txBody>
          <a:bodyPr lIns="99360" rIns="99360" tIns="49680" bIns="49680" anchor="ctr">
            <a:noAutofit/>
          </a:bodyPr>
          <a:p>
            <a:pPr algn="ctr" defTabSz="914400">
              <a:lnSpc>
                <a:spcPct val="100000"/>
              </a:lnSpc>
            </a:pPr>
            <a:r>
              <a:rPr b="0" lang="en-US" sz="2000" spc="-1" strike="noStrike">
                <a:solidFill>
                  <a:srgbClr val="000000"/>
                </a:solidFill>
                <a:latin typeface="Georgia"/>
                <a:ea typeface="DejaVu Sans"/>
              </a:rPr>
              <a:t>Monolithic</a:t>
            </a:r>
            <a:endParaRPr b="0" lang="en-US" sz="2000" spc="-1" strike="noStrike">
              <a:solidFill>
                <a:srgbClr val="000000"/>
              </a:solidFill>
              <a:latin typeface="Arial"/>
            </a:endParaRPr>
          </a:p>
        </p:txBody>
      </p:sp>
      <p:sp>
        <p:nvSpPr>
          <p:cNvPr id="183" name="CustomShape 26"/>
          <p:cNvSpPr/>
          <p:nvPr/>
        </p:nvSpPr>
        <p:spPr>
          <a:xfrm>
            <a:off x="2667600" y="1494000"/>
            <a:ext cx="758520" cy="680760"/>
          </a:xfrm>
          <a:prstGeom prst="downArrow">
            <a:avLst>
              <a:gd name="adj1" fmla="val 50000"/>
              <a:gd name="adj2" fmla="val 50000"/>
            </a:avLst>
          </a:prstGeom>
          <a:solidFill>
            <a:srgbClr val="0070c0"/>
          </a:solidFill>
          <a:ln w="25560">
            <a:noFill/>
          </a:ln>
          <a:effectLst>
            <a:outerShdw blurRad="44280" dir="5400000" dist="28080" rotWithShape="0">
              <a:srgbClr val="000000">
                <a:alpha val="32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184" name="CustomShape 27"/>
          <p:cNvSpPr/>
          <p:nvPr/>
        </p:nvSpPr>
        <p:spPr>
          <a:xfrm>
            <a:off x="8335440" y="1494000"/>
            <a:ext cx="758520" cy="680760"/>
          </a:xfrm>
          <a:prstGeom prst="downArrow">
            <a:avLst>
              <a:gd name="adj1" fmla="val 50000"/>
              <a:gd name="adj2" fmla="val 50000"/>
            </a:avLst>
          </a:prstGeom>
          <a:solidFill>
            <a:srgbClr val="0070c0"/>
          </a:solidFill>
          <a:ln w="25560">
            <a:noFill/>
          </a:ln>
          <a:effectLst>
            <a:outerShdw blurRad="44280" dir="5400000" dist="28080" rotWithShape="0">
              <a:srgbClr val="000000">
                <a:alpha val="32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185" name="CustomShape 28"/>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nodeType="withEffect" fill="hold" presetClass="entr" presetID="1">
                                  <p:stCondLst>
                                    <p:cond delay="0"/>
                                  </p:stCondLst>
                                  <p:childTnLst>
                                    <p:set>
                                      <p:cBhvr>
                                        <p:cTn id="6" dur="1" fill="hold">
                                          <p:stCondLst>
                                            <p:cond delay="0"/>
                                          </p:stCondLst>
                                        </p:cTn>
                                        <p:tgtEl>
                                          <p:spTgt spid="182"/>
                                        </p:tgtEl>
                                        <p:attrNameLst>
                                          <p:attrName>style.visibility</p:attrName>
                                        </p:attrNameLst>
                                      </p:cBhvr>
                                      <p:to>
                                        <p:strVal val="visible"/>
                                      </p:to>
                                    </p:set>
                                  </p:childTnLst>
                                </p:cTn>
                              </p:par>
                              <p:par>
                                <p:cTn id="7" nodeType="withEffect" fill="hold" presetClass="entr" presetID="1">
                                  <p:stCondLst>
                                    <p:cond delay="0"/>
                                  </p:stCondLst>
                                  <p:childTnLst>
                                    <p:set>
                                      <p:cBhvr>
                                        <p:cTn id="8" dur="1" fill="hold">
                                          <p:stCondLst>
                                            <p:cond delay="0"/>
                                          </p:stCondLst>
                                        </p:cTn>
                                        <p:tgtEl>
                                          <p:spTgt spid="183"/>
                                        </p:tgtEl>
                                        <p:attrNameLst>
                                          <p:attrName>style.visibility</p:attrName>
                                        </p:attrNameLst>
                                      </p:cBhvr>
                                      <p:to>
                                        <p:strVal val="visible"/>
                                      </p:to>
                                    </p:set>
                                  </p:childTnLst>
                                </p:cTn>
                              </p:par>
                              <p:par>
                                <p:cTn id="9" nodeType="withEffect" fill="hold" presetClass="entr" presetID="1">
                                  <p:stCondLst>
                                    <p:cond delay="0"/>
                                  </p:stCondLst>
                                  <p:childTnLst>
                                    <p:set>
                                      <p:cBhvr>
                                        <p:cTn id="10" dur="1" fill="hold">
                                          <p:stCondLst>
                                            <p:cond delay="0"/>
                                          </p:stCondLst>
                                        </p:cTn>
                                        <p:tgtEl>
                                          <p:spTgt spid="179"/>
                                        </p:tgtEl>
                                        <p:attrNameLst>
                                          <p:attrName>style.visibility</p:attrName>
                                        </p:attrNameLst>
                                      </p:cBhvr>
                                      <p:to>
                                        <p:strVal val="visible"/>
                                      </p:to>
                                    </p:set>
                                  </p:childTnLst>
                                </p:cTn>
                              </p:par>
                              <p:par>
                                <p:cTn id="11" nodeType="withEffect" fill="hold" presetClass="entr" presetID="1">
                                  <p:stCondLst>
                                    <p:cond delay="500"/>
                                  </p:stCondLst>
                                  <p:childTnLst>
                                    <p:set>
                                      <p:cBhvr>
                                        <p:cTn id="12" dur="1" fill="hold">
                                          <p:stCondLst>
                                            <p:cond delay="0"/>
                                          </p:stCondLst>
                                        </p:cTn>
                                        <p:tgtEl>
                                          <p:spTgt spid="181"/>
                                        </p:tgtEl>
                                        <p:attrNameLst>
                                          <p:attrName>style.visibility</p:attrName>
                                        </p:attrNameLst>
                                      </p:cBhvr>
                                      <p:to>
                                        <p:strVal val="visible"/>
                                      </p:to>
                                    </p:set>
                                  </p:childTnLst>
                                </p:cTn>
                              </p:par>
                              <p:par>
                                <p:cTn id="13" nodeType="withEffect" fill="hold" presetClass="entr" presetID="1">
                                  <p:stCondLst>
                                    <p:cond delay="500"/>
                                  </p:stCondLst>
                                  <p:childTnLst>
                                    <p:set>
                                      <p:cBhvr>
                                        <p:cTn id="14" dur="1" fill="hold">
                                          <p:stCondLst>
                                            <p:cond delay="0"/>
                                          </p:stCondLst>
                                        </p:cTn>
                                        <p:tgtEl>
                                          <p:spTgt spid="184"/>
                                        </p:tgtEl>
                                        <p:attrNameLst>
                                          <p:attrName>style.visibility</p:attrName>
                                        </p:attrNameLst>
                                      </p:cBhvr>
                                      <p:to>
                                        <p:strVal val="visible"/>
                                      </p:to>
                                    </p:set>
                                  </p:childTnLst>
                                </p:cTn>
                              </p:par>
                              <p:par>
                                <p:cTn id="15" nodeType="withEffect" fill="hold" presetClass="entr" presetID="1">
                                  <p:stCondLst>
                                    <p:cond delay="500"/>
                                  </p:stCondLst>
                                  <p:childTnLst>
                                    <p:set>
                                      <p:cBhvr>
                                        <p:cTn id="16" dur="1" fill="hold">
                                          <p:stCondLst>
                                            <p:cond delay="0"/>
                                          </p:stCondLst>
                                        </p:cTn>
                                        <p:tgtEl>
                                          <p:spTgt spid="1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CustomShape 35"/>
          <p:cNvSpPr/>
          <p:nvPr/>
        </p:nvSpPr>
        <p:spPr>
          <a:xfrm>
            <a:off x="0" y="80640"/>
            <a:ext cx="12187440" cy="49716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EKSEN Prensipleri</a:t>
            </a:r>
            <a:endParaRPr b="0" lang="en-US" sz="2000" spc="-1" strike="noStrike">
              <a:solidFill>
                <a:srgbClr val="000000"/>
              </a:solidFill>
              <a:latin typeface="Arial"/>
            </a:endParaRPr>
          </a:p>
        </p:txBody>
      </p:sp>
      <p:sp>
        <p:nvSpPr>
          <p:cNvPr id="187" name="CustomShape 36"/>
          <p:cNvSpPr/>
          <p:nvPr/>
        </p:nvSpPr>
        <p:spPr>
          <a:xfrm>
            <a:off x="1498680" y="624960"/>
            <a:ext cx="9254520" cy="5090040"/>
          </a:xfrm>
          <a:prstGeom prst="rect">
            <a:avLst/>
          </a:prstGeom>
          <a:noFill/>
          <a:ln w="0">
            <a:noFill/>
          </a:ln>
        </p:spPr>
        <p:style>
          <a:lnRef idx="0"/>
          <a:fillRef idx="0"/>
          <a:effectRef idx="0"/>
          <a:fontRef idx="minor"/>
        </p:style>
        <p:txBody>
          <a:bodyPr lIns="90000" rIns="90000" tIns="45000" bIns="45000" anchor="t">
            <a:spAutoFit/>
          </a:bodyPr>
          <a:p>
            <a:pPr marL="343080" indent="-340920" defTabSz="914400">
              <a:lnSpc>
                <a:spcPct val="200000"/>
              </a:lnSpc>
              <a:buClr>
                <a:srgbClr val="000000"/>
              </a:buClr>
              <a:buFont typeface="Wingdings" charset="2"/>
              <a:buChar char=""/>
            </a:pPr>
            <a:r>
              <a:rPr b="0" lang="en-US" sz="2400" spc="-1" strike="noStrike">
                <a:solidFill>
                  <a:srgbClr val="000000"/>
                </a:solidFill>
                <a:latin typeface="Claire Hand"/>
                <a:ea typeface="DejaVu Sans"/>
              </a:rPr>
              <a:t> </a:t>
            </a:r>
            <a:r>
              <a:rPr b="0" lang="en-US" sz="2000" spc="-1" strike="noStrike">
                <a:solidFill>
                  <a:srgbClr val="000000"/>
                </a:solidFill>
                <a:latin typeface="Georgia"/>
                <a:ea typeface="DejaVu Sans"/>
              </a:rPr>
              <a:t>Mikro Modülerlik (Modelling Around Business Domain)</a:t>
            </a:r>
            <a:endParaRPr b="0" lang="en-US" sz="2000" spc="-1" strike="noStrike">
              <a:solidFill>
                <a:srgbClr val="000000"/>
              </a:solidFill>
              <a:latin typeface="Arial"/>
            </a:endParaRPr>
          </a:p>
          <a:p>
            <a:pPr marL="343080" indent="-340920" defTabSz="914400">
              <a:lnSpc>
                <a:spcPct val="200000"/>
              </a:lnSpc>
              <a:buClr>
                <a:srgbClr val="000000"/>
              </a:buClr>
              <a:buFont typeface="Wingdings" charset="2"/>
              <a:buChar char=""/>
            </a:pPr>
            <a:r>
              <a:rPr b="0" lang="en-US" sz="2000" spc="-1" strike="noStrike">
                <a:solidFill>
                  <a:srgbClr val="000000"/>
                </a:solidFill>
                <a:latin typeface="Georgia"/>
                <a:ea typeface="Claire Hand"/>
              </a:rPr>
              <a:t> </a:t>
            </a:r>
            <a:r>
              <a:rPr b="0" lang="fr-FR" sz="2000" spc="-1" strike="noStrike">
                <a:solidFill>
                  <a:srgbClr val="000000"/>
                </a:solidFill>
                <a:latin typeface="Georgia"/>
                <a:ea typeface="Claire Hand"/>
              </a:rPr>
              <a:t>Sürekli Otomasyon (Culture Of Automation)</a:t>
            </a:r>
            <a:endParaRPr b="0" lang="en-US" sz="2000" spc="-1" strike="noStrike">
              <a:solidFill>
                <a:srgbClr val="000000"/>
              </a:solidFill>
              <a:latin typeface="Arial"/>
            </a:endParaRPr>
          </a:p>
          <a:p>
            <a:pPr marL="343080" indent="-340920" defTabSz="914400">
              <a:lnSpc>
                <a:spcPct val="200000"/>
              </a:lnSpc>
              <a:buClr>
                <a:srgbClr val="000000"/>
              </a:buClr>
              <a:buFont typeface="Wingdings" charset="2"/>
              <a:buChar char=""/>
            </a:pPr>
            <a:r>
              <a:rPr b="0" lang="en-US" sz="2000" spc="-1" strike="noStrike">
                <a:solidFill>
                  <a:srgbClr val="000000"/>
                </a:solidFill>
                <a:latin typeface="Georgia"/>
                <a:ea typeface="DejaVu Sans"/>
              </a:rPr>
              <a:t> </a:t>
            </a:r>
            <a:r>
              <a:rPr b="0" lang="en-US" sz="2000" spc="-1" strike="noStrike">
                <a:solidFill>
                  <a:srgbClr val="000000"/>
                </a:solidFill>
                <a:latin typeface="Georgia"/>
                <a:ea typeface="Claire Hand"/>
              </a:rPr>
              <a:t>Gizli Uygulama Erişimi (Hide Implementation Details)</a:t>
            </a:r>
            <a:endParaRPr b="0" lang="en-US" sz="2000" spc="-1" strike="noStrike">
              <a:solidFill>
                <a:srgbClr val="000000"/>
              </a:solidFill>
              <a:latin typeface="Arial"/>
            </a:endParaRPr>
          </a:p>
          <a:p>
            <a:pPr marL="343080" indent="-340920" defTabSz="914400">
              <a:lnSpc>
                <a:spcPct val="200000"/>
              </a:lnSpc>
              <a:buClr>
                <a:srgbClr val="000000"/>
              </a:buClr>
              <a:buFont typeface="Wingdings" charset="2"/>
              <a:buChar char=""/>
            </a:pPr>
            <a:r>
              <a:rPr b="0" lang="en-US" sz="2000" spc="-1" strike="noStrike">
                <a:solidFill>
                  <a:srgbClr val="000000"/>
                </a:solidFill>
                <a:latin typeface="Georgia"/>
                <a:ea typeface="Claire Hand"/>
              </a:rPr>
              <a:t> </a:t>
            </a:r>
            <a:r>
              <a:rPr b="0" lang="en-US" sz="2000" spc="-1" strike="noStrike">
                <a:solidFill>
                  <a:srgbClr val="000000"/>
                </a:solidFill>
                <a:latin typeface="Georgia"/>
                <a:ea typeface="Claire Hand"/>
              </a:rPr>
              <a:t>Merkezileştirmekten Kaçınmak (Decentralize All The Things)</a:t>
            </a:r>
            <a:endParaRPr b="0" lang="en-US" sz="2000" spc="-1" strike="noStrike">
              <a:solidFill>
                <a:srgbClr val="000000"/>
              </a:solidFill>
              <a:latin typeface="Arial"/>
            </a:endParaRPr>
          </a:p>
          <a:p>
            <a:pPr marL="343080" indent="-340920" defTabSz="914400">
              <a:lnSpc>
                <a:spcPct val="200000"/>
              </a:lnSpc>
              <a:buClr>
                <a:srgbClr val="000000"/>
              </a:buClr>
              <a:buFont typeface="Wingdings" charset="2"/>
              <a:buChar char=""/>
            </a:pPr>
            <a:r>
              <a:rPr b="0" lang="en-US" sz="2000" spc="-1" strike="noStrike">
                <a:solidFill>
                  <a:srgbClr val="000000"/>
                </a:solidFill>
                <a:latin typeface="Georgia"/>
                <a:ea typeface="Claire Hand"/>
              </a:rPr>
              <a:t> </a:t>
            </a:r>
            <a:r>
              <a:rPr b="0" lang="en-US" sz="2000" spc="-1" strike="noStrike">
                <a:solidFill>
                  <a:srgbClr val="000000"/>
                </a:solidFill>
                <a:latin typeface="Georgia"/>
                <a:ea typeface="Claire Hand"/>
              </a:rPr>
              <a:t>Bağımsız Kurulum (Deploy Independently)</a:t>
            </a:r>
            <a:endParaRPr b="0" lang="en-US" sz="2000" spc="-1" strike="noStrike">
              <a:solidFill>
                <a:srgbClr val="000000"/>
              </a:solidFill>
              <a:latin typeface="Arial"/>
            </a:endParaRPr>
          </a:p>
          <a:p>
            <a:pPr marL="343080" indent="-340920" defTabSz="914400">
              <a:lnSpc>
                <a:spcPct val="200000"/>
              </a:lnSpc>
              <a:buClr>
                <a:srgbClr val="000000"/>
              </a:buClr>
              <a:buFont typeface="Wingdings" charset="2"/>
              <a:buChar char=""/>
            </a:pPr>
            <a:r>
              <a:rPr b="0" lang="fr-FR" sz="2000" spc="-1" strike="noStrike">
                <a:solidFill>
                  <a:srgbClr val="000000"/>
                </a:solidFill>
                <a:latin typeface="Georgia"/>
                <a:ea typeface="DejaVu Sans"/>
              </a:rPr>
              <a:t> </a:t>
            </a:r>
            <a:r>
              <a:rPr b="0" lang="fr-FR" sz="2000" spc="-1" strike="noStrike">
                <a:solidFill>
                  <a:srgbClr val="000000"/>
                </a:solidFill>
                <a:latin typeface="Georgia"/>
                <a:ea typeface="DejaVu Sans"/>
              </a:rPr>
              <a:t>Hata Durumları (Isolate Failure</a:t>
            </a:r>
            <a:r>
              <a:rPr b="0" lang="en-US" sz="2000" spc="-1" strike="noStrike">
                <a:solidFill>
                  <a:srgbClr val="000000"/>
                </a:solidFill>
                <a:latin typeface="Georgia"/>
                <a:ea typeface="DejaVu Sans"/>
              </a:rPr>
              <a:t>)</a:t>
            </a:r>
            <a:endParaRPr b="0" lang="en-US" sz="2000" spc="-1" strike="noStrike">
              <a:solidFill>
                <a:srgbClr val="000000"/>
              </a:solidFill>
              <a:latin typeface="Arial"/>
            </a:endParaRPr>
          </a:p>
          <a:p>
            <a:pPr marL="343080" indent="-340920" defTabSz="914400">
              <a:lnSpc>
                <a:spcPct val="200000"/>
              </a:lnSpc>
              <a:buClr>
                <a:srgbClr val="000000"/>
              </a:buClr>
              <a:buFont typeface="Wingdings" charset="2"/>
              <a:buChar char=""/>
            </a:pPr>
            <a:r>
              <a:rPr b="0" lang="fr-FR" sz="2000" spc="-1" strike="noStrike">
                <a:solidFill>
                  <a:srgbClr val="000000"/>
                </a:solidFill>
                <a:latin typeface="Georgia"/>
                <a:ea typeface="DejaVu Sans"/>
              </a:rPr>
              <a:t> </a:t>
            </a:r>
            <a:r>
              <a:rPr b="0" lang="fr-FR" sz="2000" spc="-1" strike="noStrike">
                <a:solidFill>
                  <a:srgbClr val="000000"/>
                </a:solidFill>
                <a:latin typeface="Georgia"/>
                <a:ea typeface="DejaVu Sans"/>
              </a:rPr>
              <a:t>Gözlenebilirlik (Highly Observable)</a:t>
            </a:r>
            <a:endParaRPr b="0" lang="en-US" sz="2000" spc="-1" strike="noStrike">
              <a:solidFill>
                <a:srgbClr val="000000"/>
              </a:solidFill>
              <a:latin typeface="Arial"/>
            </a:endParaRPr>
          </a:p>
          <a:p>
            <a:pPr marL="343080" indent="-340920" defTabSz="914400">
              <a:lnSpc>
                <a:spcPct val="200000"/>
              </a:lnSpc>
              <a:buClr>
                <a:srgbClr val="000000"/>
              </a:buClr>
              <a:buFont typeface="Wingdings" charset="2"/>
              <a:buChar char=""/>
            </a:pPr>
            <a:r>
              <a:rPr b="0" lang="fr-FR" sz="2000" spc="-1" strike="noStrike">
                <a:solidFill>
                  <a:srgbClr val="000000"/>
                </a:solidFill>
                <a:latin typeface="Georgia"/>
                <a:ea typeface="DejaVu Sans"/>
              </a:rPr>
              <a:t> </a:t>
            </a:r>
            <a:r>
              <a:rPr b="0" lang="fr-FR" sz="2000" spc="-1" strike="noStrike">
                <a:solidFill>
                  <a:srgbClr val="000000"/>
                </a:solidFill>
                <a:latin typeface="Georgia"/>
                <a:ea typeface="DejaVu Sans"/>
              </a:rPr>
              <a:t>Tüketiciler Tarafından Anlaşılabilirlik</a:t>
            </a:r>
            <a:endParaRPr b="0" lang="en-US" sz="2000" spc="-1" strike="noStrike">
              <a:solidFill>
                <a:srgbClr val="000000"/>
              </a:solidFill>
              <a:latin typeface="Arial"/>
            </a:endParaRPr>
          </a:p>
        </p:txBody>
      </p:sp>
      <p:sp>
        <p:nvSpPr>
          <p:cNvPr id="188" name="CustomShape 37"/>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CustomShape 43"/>
          <p:cNvSpPr/>
          <p:nvPr/>
        </p:nvSpPr>
        <p:spPr>
          <a:xfrm>
            <a:off x="0" y="80640"/>
            <a:ext cx="12187440" cy="49716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Modülerlik</a:t>
            </a:r>
            <a:endParaRPr b="0" lang="en-US" sz="2000" spc="-1" strike="noStrike">
              <a:solidFill>
                <a:srgbClr val="000000"/>
              </a:solidFill>
              <a:latin typeface="Arial"/>
            </a:endParaRPr>
          </a:p>
        </p:txBody>
      </p:sp>
      <p:pic>
        <p:nvPicPr>
          <p:cNvPr id="190" name="Picture 3_ 2" descr="C:\Users\Samuel\Google Drive\Dubna\Sans titre - 31 (3)--.png"/>
          <p:cNvPicPr/>
          <p:nvPr/>
        </p:nvPicPr>
        <p:blipFill>
          <a:blip r:embed="rId1"/>
          <a:stretch/>
        </p:blipFill>
        <p:spPr>
          <a:xfrm>
            <a:off x="914400" y="1600200"/>
            <a:ext cx="4772880" cy="2699280"/>
          </a:xfrm>
          <a:prstGeom prst="rect">
            <a:avLst/>
          </a:prstGeom>
          <a:ln w="0">
            <a:noFill/>
          </a:ln>
        </p:spPr>
      </p:pic>
      <p:sp>
        <p:nvSpPr>
          <p:cNvPr id="191" name="CustomShape 44"/>
          <p:cNvSpPr/>
          <p:nvPr/>
        </p:nvSpPr>
        <p:spPr>
          <a:xfrm>
            <a:off x="735840" y="4122000"/>
            <a:ext cx="4773960" cy="1863000"/>
          </a:xfrm>
          <a:prstGeom prst="rect">
            <a:avLst/>
          </a:prstGeom>
          <a:noFill/>
          <a:ln w="0">
            <a:noFill/>
          </a:ln>
        </p:spPr>
        <p:style>
          <a:lnRef idx="0"/>
          <a:fillRef idx="0"/>
          <a:effectRef idx="0"/>
          <a:fontRef idx="minor"/>
        </p:style>
        <p:txBody>
          <a:bodyPr lIns="90000" rIns="90000" tIns="45000" bIns="45000" anchor="t">
            <a:noAutofit/>
          </a:bodyPr>
          <a:p>
            <a:pPr algn="ctr" defTabSz="914400">
              <a:lnSpc>
                <a:spcPct val="100000"/>
              </a:lnSpc>
            </a:pPr>
            <a:r>
              <a:rPr b="0" lang="en-US" sz="2000" spc="-1" strike="noStrike">
                <a:solidFill>
                  <a:srgbClr val="000000"/>
                </a:solidFill>
                <a:latin typeface="Georgia"/>
                <a:ea typeface="DejaVu Sans"/>
              </a:rPr>
              <a:t>İş Yeteneğine Göre Modelleme </a:t>
            </a:r>
            <a:endParaRPr b="0" lang="en-US" sz="2000" spc="-1" strike="noStrike">
              <a:solidFill>
                <a:srgbClr val="000000"/>
              </a:solidFill>
              <a:latin typeface="Arial"/>
            </a:endParaRPr>
          </a:p>
          <a:p>
            <a:pPr algn="ctr" defTabSz="914400">
              <a:lnSpc>
                <a:spcPct val="100000"/>
              </a:lnSpc>
            </a:pPr>
            <a:r>
              <a:rPr b="0" lang="en-US" sz="2000" spc="-1" strike="noStrike">
                <a:solidFill>
                  <a:srgbClr val="000000"/>
                </a:solidFill>
                <a:latin typeface="Georgia"/>
                <a:ea typeface="DejaVu Sans"/>
              </a:rPr>
              <a:t>(Domain Driven Design)</a:t>
            </a:r>
            <a:endParaRPr b="0" lang="en-US" sz="2000" spc="-1" strike="noStrike">
              <a:solidFill>
                <a:srgbClr val="000000"/>
              </a:solidFill>
              <a:latin typeface="Arial"/>
            </a:endParaRPr>
          </a:p>
          <a:p>
            <a:pPr algn="ctr" defTabSz="914400">
              <a:lnSpc>
                <a:spcPct val="100000"/>
              </a:lnSpc>
            </a:pPr>
            <a:r>
              <a:rPr b="0" lang="en-US" sz="2000" spc="-1" strike="noStrike">
                <a:solidFill>
                  <a:srgbClr val="000000"/>
                </a:solidFill>
                <a:latin typeface="Georgia"/>
                <a:ea typeface="DejaVu Sans"/>
              </a:rPr>
              <a:t>(Test Driven Design)</a:t>
            </a: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a:p>
            <a:pPr lvl="1" marL="800280" indent="-340920" defTabSz="914400">
              <a:lnSpc>
                <a:spcPct val="100000"/>
              </a:lnSpc>
              <a:buClr>
                <a:srgbClr val="000000"/>
              </a:buClr>
              <a:buFont typeface="Wingdings" charset="2"/>
              <a:buChar char=""/>
            </a:pPr>
            <a:r>
              <a:rPr b="0" lang="en-US" sz="2000" spc="-1" strike="noStrike">
                <a:solidFill>
                  <a:srgbClr val="000000"/>
                </a:solidFill>
                <a:latin typeface="Georgia"/>
                <a:ea typeface="DejaVu Sans"/>
              </a:rPr>
              <a:t>Tek </a:t>
            </a:r>
            <a:r>
              <a:rPr b="0" lang="tr-TR" sz="2000" spc="-1" strike="noStrike">
                <a:solidFill>
                  <a:srgbClr val="000000"/>
                </a:solidFill>
                <a:latin typeface="Georgia"/>
                <a:ea typeface="DejaVu Sans"/>
              </a:rPr>
              <a:t>s</a:t>
            </a:r>
            <a:r>
              <a:rPr b="0" lang="en-US" sz="2000" spc="-1" strike="noStrike">
                <a:solidFill>
                  <a:srgbClr val="000000"/>
                </a:solidFill>
                <a:latin typeface="Georgia"/>
                <a:ea typeface="DejaVu Sans"/>
              </a:rPr>
              <a:t>orumluluk</a:t>
            </a:r>
            <a:endParaRPr b="0" lang="en-US" sz="2000" spc="-1" strike="noStrike">
              <a:solidFill>
                <a:srgbClr val="000000"/>
              </a:solidFill>
              <a:latin typeface="Arial"/>
            </a:endParaRPr>
          </a:p>
          <a:p>
            <a:pPr lvl="1" marL="800280" indent="-340920" defTabSz="914400">
              <a:lnSpc>
                <a:spcPct val="100000"/>
              </a:lnSpc>
              <a:buClr>
                <a:srgbClr val="000000"/>
              </a:buClr>
              <a:buFont typeface="Wingdings" charset="2"/>
              <a:buChar char=""/>
            </a:pPr>
            <a:r>
              <a:rPr b="0" lang="en-US" sz="2000" spc="-1" strike="noStrike">
                <a:solidFill>
                  <a:srgbClr val="000000"/>
                </a:solidFill>
                <a:latin typeface="Georgia"/>
                <a:ea typeface="DejaVu Sans"/>
              </a:rPr>
              <a:t>Tek </a:t>
            </a:r>
            <a:r>
              <a:rPr b="0" lang="tr-TR" sz="2000" spc="-1" strike="noStrike">
                <a:solidFill>
                  <a:srgbClr val="000000"/>
                </a:solidFill>
                <a:latin typeface="Georgia"/>
                <a:ea typeface="DejaVu Sans"/>
              </a:rPr>
              <a:t>a</a:t>
            </a:r>
            <a:r>
              <a:rPr b="0" lang="en-US" sz="2000" spc="-1" strike="noStrike">
                <a:solidFill>
                  <a:srgbClr val="000000"/>
                </a:solidFill>
                <a:latin typeface="Georgia"/>
                <a:ea typeface="DejaVu Sans"/>
              </a:rPr>
              <a:t>lan</a:t>
            </a:r>
            <a:endParaRPr b="0" lang="en-US" sz="2000" spc="-1" strike="noStrike">
              <a:solidFill>
                <a:srgbClr val="000000"/>
              </a:solidFill>
              <a:latin typeface="Arial"/>
            </a:endParaRPr>
          </a:p>
          <a:p>
            <a:pPr lvl="1" marL="800280" indent="-340920" defTabSz="914400">
              <a:lnSpc>
                <a:spcPct val="100000"/>
              </a:lnSpc>
              <a:buClr>
                <a:srgbClr val="000000"/>
              </a:buClr>
              <a:buFont typeface="Wingdings" charset="2"/>
              <a:buChar char=""/>
            </a:pPr>
            <a:r>
              <a:rPr b="0" lang="en-US" sz="2000" spc="-1" strike="noStrike">
                <a:solidFill>
                  <a:srgbClr val="000000"/>
                </a:solidFill>
                <a:latin typeface="Georgia"/>
                <a:ea typeface="Claire Hand"/>
              </a:rPr>
              <a:t>Devamlılık ve </a:t>
            </a:r>
            <a:r>
              <a:rPr b="0" lang="tr-TR" sz="2000" spc="-1" strike="noStrike">
                <a:solidFill>
                  <a:srgbClr val="000000"/>
                </a:solidFill>
                <a:latin typeface="Georgia"/>
                <a:ea typeface="DejaVu Sans"/>
              </a:rPr>
              <a:t>s</a:t>
            </a:r>
            <a:r>
              <a:rPr b="0" lang="en-US" sz="2000" spc="-1" strike="noStrike">
                <a:solidFill>
                  <a:srgbClr val="000000"/>
                </a:solidFill>
                <a:latin typeface="Georgia"/>
                <a:ea typeface="DejaVu Sans"/>
              </a:rPr>
              <a:t>ınırlı </a:t>
            </a:r>
            <a:r>
              <a:rPr b="0" lang="tr-TR" sz="2000" spc="-1" strike="noStrike">
                <a:solidFill>
                  <a:srgbClr val="000000"/>
                </a:solidFill>
                <a:latin typeface="Georgia"/>
                <a:ea typeface="DejaVu Sans"/>
              </a:rPr>
              <a:t>i</a:t>
            </a:r>
            <a:r>
              <a:rPr b="0" lang="en-US" sz="2000" spc="-1" strike="noStrike">
                <a:solidFill>
                  <a:srgbClr val="000000"/>
                </a:solidFill>
                <a:latin typeface="Georgia"/>
                <a:ea typeface="DejaVu Sans"/>
              </a:rPr>
              <a:t>çerik</a:t>
            </a:r>
            <a:endParaRPr b="0" lang="en-US" sz="2000" spc="-1" strike="noStrike">
              <a:solidFill>
                <a:srgbClr val="000000"/>
              </a:solidFill>
              <a:latin typeface="Arial"/>
            </a:endParaRPr>
          </a:p>
        </p:txBody>
      </p:sp>
      <p:pic>
        <p:nvPicPr>
          <p:cNvPr id="192" name="Resim 7_ 2" descr=""/>
          <p:cNvPicPr/>
          <p:nvPr/>
        </p:nvPicPr>
        <p:blipFill>
          <a:blip r:embed="rId2"/>
          <a:stretch/>
        </p:blipFill>
        <p:spPr>
          <a:xfrm>
            <a:off x="6755400" y="1828800"/>
            <a:ext cx="4307040" cy="4412880"/>
          </a:xfrm>
          <a:prstGeom prst="rect">
            <a:avLst/>
          </a:prstGeom>
          <a:ln w="0">
            <a:noFill/>
          </a:ln>
        </p:spPr>
      </p:pic>
      <p:sp>
        <p:nvSpPr>
          <p:cNvPr id="193" name="CustomShape 45"/>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194" name="CustomShape 46"/>
          <p:cNvSpPr/>
          <p:nvPr/>
        </p:nvSpPr>
        <p:spPr>
          <a:xfrm>
            <a:off x="3633120" y="733320"/>
            <a:ext cx="1626120" cy="834480"/>
          </a:xfrm>
          <a:prstGeom prst="chevron">
            <a:avLst>
              <a:gd name="adj" fmla="val 50000"/>
            </a:avLst>
          </a:prstGeom>
          <a:solidFill>
            <a:srgbClr val="0070c0"/>
          </a:solidFill>
          <a:ln w="25560">
            <a:solidFill>
              <a:srgbClr val="43729d"/>
            </a:solidFill>
            <a:miter/>
          </a:ln>
          <a:effectLst>
            <a:outerShdw blurRad="50760" dir="2700000" dist="37674" rotWithShape="0">
              <a:srgbClr val="000000">
                <a:alpha val="40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195" name="CustomShape 47"/>
          <p:cNvSpPr/>
          <p:nvPr/>
        </p:nvSpPr>
        <p:spPr>
          <a:xfrm>
            <a:off x="4929120" y="732960"/>
            <a:ext cx="2087640" cy="834480"/>
          </a:xfrm>
          <a:prstGeom prst="chevron">
            <a:avLst>
              <a:gd name="adj" fmla="val 50000"/>
            </a:avLst>
          </a:prstGeom>
          <a:solidFill>
            <a:srgbClr val="0070c0"/>
          </a:solidFill>
          <a:ln w="25560">
            <a:solidFill>
              <a:srgbClr val="43729d"/>
            </a:solidFill>
            <a:miter/>
          </a:ln>
          <a:effectLst>
            <a:outerShdw blurRad="50760" dir="2700000" dist="37674" rotWithShape="0">
              <a:srgbClr val="000000">
                <a:alpha val="40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196" name="CustomShape 48"/>
          <p:cNvSpPr/>
          <p:nvPr/>
        </p:nvSpPr>
        <p:spPr>
          <a:xfrm>
            <a:off x="6702840" y="740160"/>
            <a:ext cx="1748880" cy="834480"/>
          </a:xfrm>
          <a:prstGeom prst="chevron">
            <a:avLst>
              <a:gd name="adj" fmla="val 50000"/>
            </a:avLst>
          </a:prstGeom>
          <a:solidFill>
            <a:srgbClr val="0070c0"/>
          </a:solidFill>
          <a:ln w="25560">
            <a:solidFill>
              <a:srgbClr val="43729d"/>
            </a:solidFill>
            <a:miter/>
          </a:ln>
          <a:effectLst>
            <a:outerShdw blurRad="50760" dir="2700000" dist="37674" rotWithShape="0">
              <a:srgbClr val="000000">
                <a:alpha val="40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197" name="CustomShape 49"/>
          <p:cNvSpPr/>
          <p:nvPr/>
        </p:nvSpPr>
        <p:spPr>
          <a:xfrm>
            <a:off x="1005120" y="994320"/>
            <a:ext cx="1536480" cy="303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Modülerlik</a:t>
            </a:r>
            <a:endParaRPr b="0" lang="en-US" sz="1400" spc="-1" strike="noStrike">
              <a:solidFill>
                <a:srgbClr val="000000"/>
              </a:solidFill>
              <a:latin typeface="Arial"/>
            </a:endParaRPr>
          </a:p>
        </p:txBody>
      </p:sp>
      <p:sp>
        <p:nvSpPr>
          <p:cNvPr id="198" name="CustomShape 50"/>
          <p:cNvSpPr/>
          <p:nvPr/>
        </p:nvSpPr>
        <p:spPr>
          <a:xfrm>
            <a:off x="2623320" y="856800"/>
            <a:ext cx="126900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Sürekli Otomasyon</a:t>
            </a:r>
            <a:endParaRPr b="0" lang="en-US" sz="1400" spc="-1" strike="noStrike">
              <a:solidFill>
                <a:srgbClr val="000000"/>
              </a:solidFill>
              <a:latin typeface="Arial"/>
            </a:endParaRPr>
          </a:p>
        </p:txBody>
      </p:sp>
      <p:sp>
        <p:nvSpPr>
          <p:cNvPr id="199" name="CustomShape 51"/>
          <p:cNvSpPr/>
          <p:nvPr/>
        </p:nvSpPr>
        <p:spPr>
          <a:xfrm>
            <a:off x="5298480" y="954000"/>
            <a:ext cx="214848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Merkezileştirmeden Kaçınma</a:t>
            </a:r>
            <a:endParaRPr b="0" lang="en-US" sz="1400" spc="-1" strike="noStrike">
              <a:solidFill>
                <a:srgbClr val="000000"/>
              </a:solidFill>
              <a:latin typeface="Arial"/>
            </a:endParaRPr>
          </a:p>
        </p:txBody>
      </p:sp>
      <p:sp>
        <p:nvSpPr>
          <p:cNvPr id="200" name="CustomShape 52"/>
          <p:cNvSpPr/>
          <p:nvPr/>
        </p:nvSpPr>
        <p:spPr>
          <a:xfrm>
            <a:off x="4018680" y="787320"/>
            <a:ext cx="1253880" cy="730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Gizli Uygulama Erişimi</a:t>
            </a:r>
            <a:endParaRPr b="0" lang="en-US" sz="1400" spc="-1" strike="noStrike">
              <a:solidFill>
                <a:srgbClr val="000000"/>
              </a:solidFill>
              <a:latin typeface="Arial"/>
            </a:endParaRPr>
          </a:p>
        </p:txBody>
      </p:sp>
      <p:sp>
        <p:nvSpPr>
          <p:cNvPr id="201" name="CustomShape 53"/>
          <p:cNvSpPr/>
          <p:nvPr/>
        </p:nvSpPr>
        <p:spPr>
          <a:xfrm>
            <a:off x="7113240" y="891000"/>
            <a:ext cx="153648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Bağımsız </a:t>
            </a:r>
            <a:endParaRPr b="0" lang="en-US" sz="1400" spc="-1" strike="noStrike">
              <a:solidFill>
                <a:srgbClr val="000000"/>
              </a:solidFill>
              <a:latin typeface="Arial"/>
            </a:endParaRPr>
          </a:p>
          <a:p>
            <a:pPr defTabSz="914400">
              <a:lnSpc>
                <a:spcPct val="100000"/>
              </a:lnSpc>
            </a:pPr>
            <a:r>
              <a:rPr b="0" lang="tr-TR" sz="1400" spc="-1" strike="noStrike">
                <a:solidFill>
                  <a:srgbClr val="ffffff"/>
                </a:solidFill>
                <a:latin typeface="Georgia"/>
                <a:ea typeface="DejaVu Sans"/>
              </a:rPr>
              <a:t>Kurulum</a:t>
            </a:r>
            <a:endParaRPr b="0" lang="en-US" sz="1400" spc="-1" strike="noStrike">
              <a:solidFill>
                <a:srgbClr val="000000"/>
              </a:solidFill>
              <a:latin typeface="Arial"/>
            </a:endParaRPr>
          </a:p>
        </p:txBody>
      </p:sp>
      <p:sp>
        <p:nvSpPr>
          <p:cNvPr id="202" name="CustomShape 54"/>
          <p:cNvSpPr/>
          <p:nvPr/>
        </p:nvSpPr>
        <p:spPr>
          <a:xfrm>
            <a:off x="8124120" y="736560"/>
            <a:ext cx="1693440" cy="834480"/>
          </a:xfrm>
          <a:prstGeom prst="chevron">
            <a:avLst>
              <a:gd name="adj" fmla="val 50000"/>
            </a:avLst>
          </a:prstGeom>
          <a:solidFill>
            <a:srgbClr val="0070c0"/>
          </a:solidFill>
          <a:ln w="25560">
            <a:solidFill>
              <a:srgbClr val="43729d"/>
            </a:solidFill>
            <a:miter/>
          </a:ln>
          <a:effectLst>
            <a:outerShdw blurRad="50760" dir="2700000" dist="37674" rotWithShape="0">
              <a:srgbClr val="000000">
                <a:alpha val="40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203" name="CustomShape 55"/>
          <p:cNvSpPr/>
          <p:nvPr/>
        </p:nvSpPr>
        <p:spPr>
          <a:xfrm>
            <a:off x="9492840" y="729000"/>
            <a:ext cx="1839240" cy="834480"/>
          </a:xfrm>
          <a:prstGeom prst="chevron">
            <a:avLst>
              <a:gd name="adj" fmla="val 50000"/>
            </a:avLst>
          </a:prstGeom>
          <a:solidFill>
            <a:srgbClr val="0070c0"/>
          </a:solidFill>
          <a:ln w="25560">
            <a:solidFill>
              <a:srgbClr val="43729d"/>
            </a:solidFill>
            <a:miter/>
          </a:ln>
          <a:effectLst>
            <a:outerShdw blurRad="50760" dir="2700000" dist="37674" rotWithShape="0">
              <a:srgbClr val="000000">
                <a:alpha val="40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204" name="CustomShape 56"/>
          <p:cNvSpPr/>
          <p:nvPr/>
        </p:nvSpPr>
        <p:spPr>
          <a:xfrm>
            <a:off x="9879480" y="954000"/>
            <a:ext cx="1518120" cy="303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Gözlenebilirlik</a:t>
            </a:r>
            <a:endParaRPr b="0" lang="en-US" sz="1400" spc="-1" strike="noStrike">
              <a:solidFill>
                <a:srgbClr val="000000"/>
              </a:solidFill>
              <a:latin typeface="Arial"/>
            </a:endParaRPr>
          </a:p>
        </p:txBody>
      </p:sp>
      <p:sp>
        <p:nvSpPr>
          <p:cNvPr id="205" name="CustomShape 57"/>
          <p:cNvSpPr/>
          <p:nvPr/>
        </p:nvSpPr>
        <p:spPr>
          <a:xfrm>
            <a:off x="8513280" y="862920"/>
            <a:ext cx="288432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Hata </a:t>
            </a:r>
            <a:endParaRPr b="0" lang="en-US" sz="1400" spc="-1" strike="noStrike">
              <a:solidFill>
                <a:srgbClr val="000000"/>
              </a:solidFill>
              <a:latin typeface="Arial"/>
            </a:endParaRPr>
          </a:p>
          <a:p>
            <a:pPr defTabSz="914400">
              <a:lnSpc>
                <a:spcPct val="100000"/>
              </a:lnSpc>
            </a:pPr>
            <a:r>
              <a:rPr b="0" lang="tr-TR" sz="1400" spc="-1" strike="noStrike">
                <a:solidFill>
                  <a:srgbClr val="ffffff"/>
                </a:solidFill>
                <a:latin typeface="Georgia"/>
                <a:ea typeface="DejaVu Sans"/>
              </a:rPr>
              <a:t>Durumları</a:t>
            </a:r>
            <a:endParaRPr b="0" lang="en-US" sz="1400" spc="-1" strike="noStrike">
              <a:solidFill>
                <a:srgbClr val="000000"/>
              </a:solidFill>
              <a:latin typeface="Arial"/>
            </a:endParaRPr>
          </a:p>
        </p:txBody>
      </p:sp>
      <p:sp>
        <p:nvSpPr>
          <p:cNvPr id="206" name="CustomShape 58"/>
          <p:cNvSpPr/>
          <p:nvPr/>
        </p:nvSpPr>
        <p:spPr>
          <a:xfrm>
            <a:off x="457200" y="733320"/>
            <a:ext cx="1637640" cy="836640"/>
          </a:xfrm>
          <a:prstGeom prst="homePlate">
            <a:avLst>
              <a:gd name="adj" fmla="val 50000"/>
            </a:avLst>
          </a:prstGeom>
          <a:solidFill>
            <a:srgbClr val="c00000"/>
          </a:solidFill>
          <a:ln w="25560">
            <a:noFill/>
          </a:ln>
          <a:effectLst>
            <a:outerShdw blurRad="150120" dir="8461089" dist="250081" rotWithShape="0">
              <a:srgbClr val="000000">
                <a:alpha val="28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207" name="CustomShape 59"/>
          <p:cNvSpPr/>
          <p:nvPr/>
        </p:nvSpPr>
        <p:spPr>
          <a:xfrm>
            <a:off x="1828800" y="733320"/>
            <a:ext cx="2087640" cy="834480"/>
          </a:xfrm>
          <a:prstGeom prst="chevron">
            <a:avLst>
              <a:gd name="adj" fmla="val 50000"/>
            </a:avLst>
          </a:prstGeom>
          <a:solidFill>
            <a:srgbClr val="0070c0"/>
          </a:solidFill>
          <a:ln w="25560">
            <a:solidFill>
              <a:srgbClr val="43729d"/>
            </a:solidFill>
            <a:miter/>
          </a:ln>
          <a:effectLst>
            <a:outerShdw blurRad="50760" dir="2700000" dist="37674" rotWithShape="0">
              <a:srgbClr val="000000">
                <a:alpha val="40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208" name="CustomShape 60"/>
          <p:cNvSpPr/>
          <p:nvPr/>
        </p:nvSpPr>
        <p:spPr>
          <a:xfrm>
            <a:off x="457200" y="993600"/>
            <a:ext cx="1253880" cy="303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Modülerlik</a:t>
            </a:r>
            <a:endParaRPr b="0" lang="en-US" sz="1400" spc="-1" strike="noStrike">
              <a:solidFill>
                <a:srgbClr val="000000"/>
              </a:solidFill>
              <a:latin typeface="Arial"/>
            </a:endParaRPr>
          </a:p>
        </p:txBody>
      </p:sp>
      <p:sp>
        <p:nvSpPr>
          <p:cNvPr id="209" name="CustomShape 61"/>
          <p:cNvSpPr/>
          <p:nvPr/>
        </p:nvSpPr>
        <p:spPr>
          <a:xfrm>
            <a:off x="2286000" y="856800"/>
            <a:ext cx="126900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Sürekli Otomasyon</a:t>
            </a:r>
            <a:endParaRPr b="0" lang="en-US"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0" name="CustomShape 1"/>
          <p:cNvSpPr/>
          <p:nvPr/>
        </p:nvSpPr>
        <p:spPr>
          <a:xfrm>
            <a:off x="0" y="80640"/>
            <a:ext cx="12188520" cy="4982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Modülerlik</a:t>
            </a:r>
            <a:endParaRPr b="0" lang="en-US" sz="2000" spc="-1" strike="noStrike">
              <a:solidFill>
                <a:srgbClr val="000000"/>
              </a:solidFill>
              <a:latin typeface="Arial"/>
            </a:endParaRPr>
          </a:p>
        </p:txBody>
      </p:sp>
      <p:sp>
        <p:nvSpPr>
          <p:cNvPr id="211" name="CustomShape 2"/>
          <p:cNvSpPr/>
          <p:nvPr/>
        </p:nvSpPr>
        <p:spPr>
          <a:xfrm>
            <a:off x="1702440" y="5360400"/>
            <a:ext cx="8273160" cy="1111680"/>
          </a:xfrm>
          <a:prstGeom prst="rect">
            <a:avLst/>
          </a:prstGeom>
          <a:noFill/>
          <a:ln w="0">
            <a:noFill/>
          </a:ln>
        </p:spPr>
        <p:style>
          <a:lnRef idx="0"/>
          <a:fillRef idx="0"/>
          <a:effectRef idx="0"/>
          <a:fontRef idx="minor"/>
        </p:style>
        <p:txBody>
          <a:bodyPr lIns="90000" rIns="90000" tIns="45000" bIns="45000" anchor="ctr">
            <a:noAutofit/>
          </a:bodyPr>
          <a:p>
            <a:pPr algn="ctr" defTabSz="914400">
              <a:lnSpc>
                <a:spcPct val="100000"/>
              </a:lnSpc>
            </a:pPr>
            <a:r>
              <a:rPr b="0" lang="en-US" sz="2000" spc="-1" strike="noStrike">
                <a:solidFill>
                  <a:srgbClr val="000000"/>
                </a:solidFill>
                <a:latin typeface="Georgia"/>
                <a:ea typeface="DejaVu Sans"/>
              </a:rPr>
              <a:t>Gevşek </a:t>
            </a:r>
            <a:r>
              <a:rPr b="0" lang="tr-TR" sz="2000" spc="-1" strike="noStrike">
                <a:solidFill>
                  <a:srgbClr val="000000"/>
                </a:solidFill>
                <a:latin typeface="Georgia"/>
                <a:ea typeface="DejaVu Sans"/>
              </a:rPr>
              <a:t>b</a:t>
            </a:r>
            <a:r>
              <a:rPr b="0" lang="en-US" sz="2000" spc="-1" strike="noStrike">
                <a:solidFill>
                  <a:srgbClr val="000000"/>
                </a:solidFill>
                <a:latin typeface="Georgia"/>
                <a:ea typeface="DejaVu Sans"/>
              </a:rPr>
              <a:t>ağlılık (</a:t>
            </a:r>
            <a:r>
              <a:rPr b="0" lang="tr-TR" sz="2000" spc="-1" strike="noStrike">
                <a:solidFill>
                  <a:srgbClr val="000000"/>
                </a:solidFill>
                <a:latin typeface="Georgia"/>
                <a:ea typeface="DejaVu Sans"/>
              </a:rPr>
              <a:t>l</a:t>
            </a:r>
            <a:r>
              <a:rPr b="0" lang="en-US" sz="2000" spc="-1" strike="noStrike">
                <a:solidFill>
                  <a:srgbClr val="000000"/>
                </a:solidFill>
                <a:latin typeface="Georgia"/>
                <a:ea typeface="DejaVu Sans"/>
              </a:rPr>
              <a:t>oosely </a:t>
            </a:r>
            <a:r>
              <a:rPr b="0" lang="tr-TR" sz="2000" spc="-1" strike="noStrike">
                <a:solidFill>
                  <a:srgbClr val="000000"/>
                </a:solidFill>
                <a:latin typeface="Georgia"/>
                <a:ea typeface="DejaVu Sans"/>
              </a:rPr>
              <a:t>c</a:t>
            </a:r>
            <a:r>
              <a:rPr b="0" lang="en-US" sz="2000" spc="-1" strike="noStrike">
                <a:solidFill>
                  <a:srgbClr val="000000"/>
                </a:solidFill>
                <a:latin typeface="Georgia"/>
                <a:ea typeface="DejaVu Sans"/>
              </a:rPr>
              <a:t>oupled)</a:t>
            </a:r>
            <a:endParaRPr b="0" lang="en-US" sz="2000" spc="-1" strike="noStrike">
              <a:solidFill>
                <a:srgbClr val="000000"/>
              </a:solidFill>
              <a:latin typeface="Arial"/>
            </a:endParaRPr>
          </a:p>
          <a:p>
            <a:pPr algn="ctr" defTabSz="914400">
              <a:lnSpc>
                <a:spcPct val="100000"/>
              </a:lnSpc>
            </a:pPr>
            <a:r>
              <a:rPr b="0" lang="en-US" sz="2000" spc="-1" strike="noStrike">
                <a:solidFill>
                  <a:srgbClr val="000000"/>
                </a:solidFill>
                <a:latin typeface="Georgia"/>
                <a:ea typeface="DejaVu Sans"/>
              </a:rPr>
              <a:t>&amp;</a:t>
            </a:r>
            <a:endParaRPr b="0" lang="en-US" sz="2000" spc="-1" strike="noStrike">
              <a:solidFill>
                <a:srgbClr val="000000"/>
              </a:solidFill>
              <a:latin typeface="Arial"/>
            </a:endParaRPr>
          </a:p>
          <a:p>
            <a:pPr algn="ctr" defTabSz="914400">
              <a:lnSpc>
                <a:spcPct val="100000"/>
              </a:lnSpc>
            </a:pPr>
            <a:r>
              <a:rPr b="0" lang="en-US" sz="2000" spc="-1" strike="noStrike">
                <a:solidFill>
                  <a:srgbClr val="000000"/>
                </a:solidFill>
                <a:latin typeface="Georgia"/>
                <a:ea typeface="Claire Hand"/>
              </a:rPr>
              <a:t>Yüksek </a:t>
            </a:r>
            <a:r>
              <a:rPr b="0" lang="tr-TR" sz="2000" spc="-1" strike="noStrike">
                <a:solidFill>
                  <a:srgbClr val="000000"/>
                </a:solidFill>
                <a:latin typeface="Georgia"/>
                <a:ea typeface="Claire Hand"/>
              </a:rPr>
              <a:t>u</a:t>
            </a:r>
            <a:r>
              <a:rPr b="0" lang="en-US" sz="2000" spc="-1" strike="noStrike">
                <a:solidFill>
                  <a:srgbClr val="000000"/>
                </a:solidFill>
                <a:latin typeface="Georgia"/>
                <a:ea typeface="Claire Hand"/>
              </a:rPr>
              <a:t>yumluluk (</a:t>
            </a:r>
            <a:r>
              <a:rPr b="0" lang="tr-TR" sz="2000" spc="-1" strike="noStrike">
                <a:solidFill>
                  <a:srgbClr val="000000"/>
                </a:solidFill>
                <a:latin typeface="Georgia"/>
                <a:ea typeface="Claire Hand"/>
              </a:rPr>
              <a:t>h</a:t>
            </a:r>
            <a:r>
              <a:rPr b="0" lang="en-US" sz="2000" spc="-1" strike="noStrike">
                <a:solidFill>
                  <a:srgbClr val="000000"/>
                </a:solidFill>
                <a:latin typeface="Georgia"/>
                <a:ea typeface="Claire Hand"/>
              </a:rPr>
              <a:t>igh </a:t>
            </a:r>
            <a:r>
              <a:rPr b="0" lang="tr-TR" sz="2000" spc="-1" strike="noStrike">
                <a:solidFill>
                  <a:srgbClr val="000000"/>
                </a:solidFill>
                <a:latin typeface="Georgia"/>
                <a:ea typeface="Claire Hand"/>
              </a:rPr>
              <a:t>c</a:t>
            </a:r>
            <a:r>
              <a:rPr b="0" lang="en-US" sz="2000" spc="-1" strike="noStrike">
                <a:solidFill>
                  <a:srgbClr val="000000"/>
                </a:solidFill>
                <a:latin typeface="Georgia"/>
                <a:ea typeface="Claire Hand"/>
              </a:rPr>
              <a:t>ohesion)</a:t>
            </a:r>
            <a:endParaRPr b="0" lang="en-US" sz="2000" spc="-1" strike="noStrike">
              <a:solidFill>
                <a:srgbClr val="000000"/>
              </a:solidFill>
              <a:latin typeface="Arial"/>
            </a:endParaRPr>
          </a:p>
        </p:txBody>
      </p:sp>
      <p:pic>
        <p:nvPicPr>
          <p:cNvPr id="212" name="Resim 6_1" descr=""/>
          <p:cNvPicPr/>
          <p:nvPr/>
        </p:nvPicPr>
        <p:blipFill>
          <a:blip r:embed="rId1">
            <a:grayscl/>
            <a:extLst>
              <a:ext uri="{BEBA8EAE-BF5A-486C-A8C5-ECC9F3942E4B}">
                <a14:imgProps xmlns:a14="http://schemas.microsoft.com/office/drawing/2010/main">
                  <a14:imgLayer r:embed="rId2">
                    <a14:imgEffect>
                      <a14:saturation sat="400000"/>
                    </a14:imgEffect>
                  </a14:imgLayer>
                </a14:imgProps>
              </a:ext>
            </a:extLst>
          </a:blip>
          <a:stretch/>
        </p:blipFill>
        <p:spPr>
          <a:xfrm>
            <a:off x="1268640" y="582480"/>
            <a:ext cx="9495720" cy="4837680"/>
          </a:xfrm>
          <a:prstGeom prst="rect">
            <a:avLst/>
          </a:prstGeom>
          <a:ln w="0">
            <a:noFill/>
          </a:ln>
        </p:spPr>
      </p:pic>
      <p:sp>
        <p:nvSpPr>
          <p:cNvPr id="213" name="CustomShape 3"/>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4" name="CustomShape 1"/>
          <p:cNvSpPr/>
          <p:nvPr/>
        </p:nvSpPr>
        <p:spPr>
          <a:xfrm>
            <a:off x="0" y="80640"/>
            <a:ext cx="12188520" cy="4982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Modülerlik</a:t>
            </a:r>
            <a:endParaRPr b="0" lang="en-US" sz="2000" spc="-1" strike="noStrike">
              <a:solidFill>
                <a:srgbClr val="000000"/>
              </a:solidFill>
              <a:latin typeface="Arial"/>
            </a:endParaRPr>
          </a:p>
        </p:txBody>
      </p:sp>
      <p:sp>
        <p:nvSpPr>
          <p:cNvPr id="215" name="CustomShape 2"/>
          <p:cNvSpPr/>
          <p:nvPr/>
        </p:nvSpPr>
        <p:spPr>
          <a:xfrm>
            <a:off x="1745640" y="3750840"/>
            <a:ext cx="8273160" cy="111168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216" name="CustomShape 3"/>
          <p:cNvSpPr/>
          <p:nvPr/>
        </p:nvSpPr>
        <p:spPr>
          <a:xfrm>
            <a:off x="1440720" y="370080"/>
            <a:ext cx="8273160" cy="1111680"/>
          </a:xfrm>
          <a:prstGeom prst="rect">
            <a:avLst/>
          </a:prstGeom>
          <a:noFill/>
          <a:ln w="0">
            <a:noFill/>
          </a:ln>
        </p:spPr>
        <p:style>
          <a:lnRef idx="0"/>
          <a:fillRef idx="0"/>
          <a:effectRef idx="0"/>
          <a:fontRef idx="minor"/>
        </p:style>
        <p:txBody>
          <a:bodyPr lIns="90000" rIns="90000" tIns="45000" bIns="45000" anchor="ctr">
            <a:noAutofit/>
          </a:bodyPr>
          <a:p>
            <a:pPr algn="ctr" defTabSz="914400">
              <a:lnSpc>
                <a:spcPct val="100000"/>
              </a:lnSpc>
            </a:pPr>
            <a:r>
              <a:rPr b="0" lang="en-US" sz="2000" spc="-1" strike="noStrike">
                <a:solidFill>
                  <a:srgbClr val="000000"/>
                </a:solidFill>
                <a:latin typeface="Georgia"/>
                <a:ea typeface="Claire Hand"/>
              </a:rPr>
              <a:t>Tüketiciler </a:t>
            </a:r>
            <a:r>
              <a:rPr b="0" lang="tr-TR" sz="2000" spc="-1" strike="noStrike">
                <a:solidFill>
                  <a:srgbClr val="000000"/>
                </a:solidFill>
                <a:latin typeface="Georgia"/>
                <a:ea typeface="Claire Hand"/>
              </a:rPr>
              <a:t>t</a:t>
            </a:r>
            <a:r>
              <a:rPr b="0" lang="en-US" sz="2000" spc="-1" strike="noStrike">
                <a:solidFill>
                  <a:srgbClr val="000000"/>
                </a:solidFill>
                <a:latin typeface="Georgia"/>
                <a:ea typeface="Claire Hand"/>
              </a:rPr>
              <a:t>arafından </a:t>
            </a:r>
            <a:r>
              <a:rPr b="0" lang="tr-TR" sz="2000" spc="-1" strike="noStrike">
                <a:solidFill>
                  <a:srgbClr val="000000"/>
                </a:solidFill>
                <a:latin typeface="Georgia"/>
                <a:ea typeface="Claire Hand"/>
              </a:rPr>
              <a:t>a</a:t>
            </a:r>
            <a:r>
              <a:rPr b="0" lang="en-US" sz="2000" spc="-1" strike="noStrike">
                <a:solidFill>
                  <a:srgbClr val="000000"/>
                </a:solidFill>
                <a:latin typeface="Georgia"/>
                <a:ea typeface="Claire Hand"/>
              </a:rPr>
              <a:t>nlaşılabilir</a:t>
            </a:r>
            <a:r>
              <a:rPr b="0" lang="en-US" sz="2000" spc="-1" strike="noStrike">
                <a:solidFill>
                  <a:srgbClr val="000000"/>
                </a:solidFill>
                <a:latin typeface="Georgia"/>
                <a:ea typeface="DejaVu Sans"/>
              </a:rPr>
              <a:t>lik</a:t>
            </a:r>
            <a:endParaRPr b="0" lang="en-US" sz="2000" spc="-1" strike="noStrike">
              <a:solidFill>
                <a:srgbClr val="000000"/>
              </a:solidFill>
              <a:latin typeface="Arial"/>
            </a:endParaRPr>
          </a:p>
        </p:txBody>
      </p:sp>
      <p:pic>
        <p:nvPicPr>
          <p:cNvPr id="217" name="Resim 7_0" descr=""/>
          <p:cNvPicPr/>
          <p:nvPr/>
        </p:nvPicPr>
        <p:blipFill>
          <a:blip r:embed="rId1"/>
          <a:stretch/>
        </p:blipFill>
        <p:spPr>
          <a:xfrm>
            <a:off x="545400" y="1486440"/>
            <a:ext cx="5777280" cy="3326400"/>
          </a:xfrm>
          <a:prstGeom prst="rect">
            <a:avLst/>
          </a:prstGeom>
          <a:ln w="0">
            <a:noFill/>
          </a:ln>
        </p:spPr>
      </p:pic>
      <p:pic>
        <p:nvPicPr>
          <p:cNvPr id="218" name="Resim 8_1" descr=""/>
          <p:cNvPicPr/>
          <p:nvPr/>
        </p:nvPicPr>
        <p:blipFill>
          <a:blip r:embed="rId2"/>
          <a:stretch/>
        </p:blipFill>
        <p:spPr>
          <a:xfrm>
            <a:off x="5383080" y="2971800"/>
            <a:ext cx="5680080" cy="3335040"/>
          </a:xfrm>
          <a:prstGeom prst="rect">
            <a:avLst/>
          </a:prstGeom>
          <a:ln w="0">
            <a:noFill/>
          </a:ln>
        </p:spPr>
      </p:pic>
      <p:sp>
        <p:nvSpPr>
          <p:cNvPr id="219" name="CustomShape 4"/>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0" name="CustomShape 1"/>
          <p:cNvSpPr/>
          <p:nvPr/>
        </p:nvSpPr>
        <p:spPr>
          <a:xfrm>
            <a:off x="0" y="80640"/>
            <a:ext cx="12188520" cy="4982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Mikroservis Prensipleri</a:t>
            </a:r>
            <a:endParaRPr b="0" lang="en-US" sz="2000" spc="-1" strike="noStrike">
              <a:solidFill>
                <a:srgbClr val="000000"/>
              </a:solidFill>
              <a:latin typeface="Arial"/>
            </a:endParaRPr>
          </a:p>
        </p:txBody>
      </p:sp>
      <p:sp>
        <p:nvSpPr>
          <p:cNvPr id="221" name="CustomShape 2"/>
          <p:cNvSpPr/>
          <p:nvPr/>
        </p:nvSpPr>
        <p:spPr>
          <a:xfrm>
            <a:off x="2249640" y="702000"/>
            <a:ext cx="1699200" cy="835560"/>
          </a:xfrm>
          <a:prstGeom prst="chevron">
            <a:avLst>
              <a:gd name="adj" fmla="val 50000"/>
            </a:avLst>
          </a:prstGeom>
          <a:solidFill>
            <a:srgbClr val="c00000"/>
          </a:solidFill>
          <a:ln>
            <a:noFill/>
          </a:ln>
          <a:effectLst>
            <a:outerShdw algn="ctr" blurRad="150120" dir="8461089" dist="250081">
              <a:srgbClr val="000000">
                <a:alpha val="28000"/>
              </a:srgbClr>
            </a:outerShdw>
          </a:effectLst>
          <a:scene3d>
            <a:camera prst="orthographicFront">
              <a:rot lat="0" lon="0" rev="0"/>
            </a:camera>
            <a:lightRig dir="t" rig="contrasting">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222" name="CustomShape 3"/>
          <p:cNvSpPr/>
          <p:nvPr/>
        </p:nvSpPr>
        <p:spPr>
          <a:xfrm>
            <a:off x="930240" y="703800"/>
            <a:ext cx="1638720" cy="837720"/>
          </a:xfrm>
          <a:prstGeom prst="homePlate">
            <a:avLst>
              <a:gd name="adj" fmla="val 50000"/>
            </a:avLst>
          </a:prstGeom>
          <a:solidFill>
            <a:srgbClr val="c00000"/>
          </a:solidFill>
          <a:ln>
            <a:noFill/>
          </a:ln>
          <a:effectLst>
            <a:outerShdw algn="ctr" blurRad="150120" dir="8461089" dist="250081">
              <a:srgbClr val="000000">
                <a:alpha val="28000"/>
              </a:srgbClr>
            </a:outerShdw>
          </a:effectLst>
          <a:scene3d>
            <a:camera prst="orthographicFront">
              <a:rot lat="0" lon="0" rev="0"/>
            </a:camera>
            <a:lightRig dir="t" rig="contrasting">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223" name="CustomShape 4"/>
          <p:cNvSpPr/>
          <p:nvPr/>
        </p:nvSpPr>
        <p:spPr>
          <a:xfrm>
            <a:off x="3618000" y="706320"/>
            <a:ext cx="1627200" cy="835560"/>
          </a:xfrm>
          <a:prstGeom prst="chevron">
            <a:avLst>
              <a:gd name="adj" fmla="val 50000"/>
            </a:avLst>
          </a:prstGeom>
          <a:solidFill>
            <a:srgbClr val="0070c0"/>
          </a:solidFill>
          <a:ln>
            <a:solidFill>
              <a:srgbClr val="43729d"/>
            </a:solid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224" name="CustomShape 5"/>
          <p:cNvSpPr/>
          <p:nvPr/>
        </p:nvSpPr>
        <p:spPr>
          <a:xfrm>
            <a:off x="4914000" y="705960"/>
            <a:ext cx="2088720" cy="835560"/>
          </a:xfrm>
          <a:prstGeom prst="chevron">
            <a:avLst>
              <a:gd name="adj" fmla="val 50000"/>
            </a:avLst>
          </a:prstGeom>
          <a:solidFill>
            <a:srgbClr val="0070c0"/>
          </a:solidFill>
          <a:ln>
            <a:solidFill>
              <a:srgbClr val="43729d"/>
            </a:solid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225" name="CustomShape 6"/>
          <p:cNvSpPr/>
          <p:nvPr/>
        </p:nvSpPr>
        <p:spPr>
          <a:xfrm>
            <a:off x="6687720" y="713160"/>
            <a:ext cx="1749960" cy="835560"/>
          </a:xfrm>
          <a:prstGeom prst="chevron">
            <a:avLst>
              <a:gd name="adj" fmla="val 50000"/>
            </a:avLst>
          </a:prstGeom>
          <a:solidFill>
            <a:srgbClr val="0070c0"/>
          </a:solidFill>
          <a:ln>
            <a:solidFill>
              <a:srgbClr val="43729d"/>
            </a:solid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226" name="CustomShape 7"/>
          <p:cNvSpPr/>
          <p:nvPr/>
        </p:nvSpPr>
        <p:spPr>
          <a:xfrm>
            <a:off x="990000" y="967320"/>
            <a:ext cx="1537560" cy="303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Modülerlik</a:t>
            </a:r>
            <a:endParaRPr b="0" lang="en-US" sz="1400" spc="-1" strike="noStrike">
              <a:solidFill>
                <a:srgbClr val="000000"/>
              </a:solidFill>
              <a:latin typeface="Arial"/>
            </a:endParaRPr>
          </a:p>
        </p:txBody>
      </p:sp>
      <p:sp>
        <p:nvSpPr>
          <p:cNvPr id="227" name="CustomShape 8"/>
          <p:cNvSpPr/>
          <p:nvPr/>
        </p:nvSpPr>
        <p:spPr>
          <a:xfrm>
            <a:off x="2608200" y="829800"/>
            <a:ext cx="127008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Sürekli Otomasyon</a:t>
            </a:r>
            <a:endParaRPr b="0" lang="en-US" sz="1400" spc="-1" strike="noStrike">
              <a:solidFill>
                <a:srgbClr val="000000"/>
              </a:solidFill>
              <a:latin typeface="Arial"/>
            </a:endParaRPr>
          </a:p>
        </p:txBody>
      </p:sp>
      <p:sp>
        <p:nvSpPr>
          <p:cNvPr id="228" name="CustomShape 9"/>
          <p:cNvSpPr/>
          <p:nvPr/>
        </p:nvSpPr>
        <p:spPr>
          <a:xfrm>
            <a:off x="5283360" y="927000"/>
            <a:ext cx="214956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Merkezileştirmeden Kaçınma</a:t>
            </a:r>
            <a:endParaRPr b="0" lang="en-US" sz="1400" spc="-1" strike="noStrike">
              <a:solidFill>
                <a:srgbClr val="000000"/>
              </a:solidFill>
              <a:latin typeface="Arial"/>
            </a:endParaRPr>
          </a:p>
        </p:txBody>
      </p:sp>
      <p:sp>
        <p:nvSpPr>
          <p:cNvPr id="229" name="CustomShape 10"/>
          <p:cNvSpPr/>
          <p:nvPr/>
        </p:nvSpPr>
        <p:spPr>
          <a:xfrm>
            <a:off x="4003560" y="760320"/>
            <a:ext cx="1254960" cy="730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Gizli Uygulama Erişimi</a:t>
            </a:r>
            <a:endParaRPr b="0" lang="en-US" sz="1400" spc="-1" strike="noStrike">
              <a:solidFill>
                <a:srgbClr val="000000"/>
              </a:solidFill>
              <a:latin typeface="Arial"/>
            </a:endParaRPr>
          </a:p>
        </p:txBody>
      </p:sp>
      <p:sp>
        <p:nvSpPr>
          <p:cNvPr id="230" name="CustomShape 11"/>
          <p:cNvSpPr/>
          <p:nvPr/>
        </p:nvSpPr>
        <p:spPr>
          <a:xfrm>
            <a:off x="7098120" y="864000"/>
            <a:ext cx="153756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Bağımsız </a:t>
            </a:r>
            <a:endParaRPr b="0" lang="en-US" sz="1400" spc="-1" strike="noStrike">
              <a:solidFill>
                <a:srgbClr val="000000"/>
              </a:solidFill>
              <a:latin typeface="Arial"/>
            </a:endParaRPr>
          </a:p>
          <a:p>
            <a:pPr defTabSz="914400">
              <a:lnSpc>
                <a:spcPct val="100000"/>
              </a:lnSpc>
            </a:pPr>
            <a:r>
              <a:rPr b="0" lang="tr-TR" sz="1400" spc="-1" strike="noStrike">
                <a:solidFill>
                  <a:srgbClr val="ffffff"/>
                </a:solidFill>
                <a:latin typeface="Georgia"/>
                <a:ea typeface="DejaVu Sans"/>
              </a:rPr>
              <a:t>Kurulum</a:t>
            </a:r>
            <a:endParaRPr b="0" lang="en-US" sz="1400" spc="-1" strike="noStrike">
              <a:solidFill>
                <a:srgbClr val="000000"/>
              </a:solidFill>
              <a:latin typeface="Arial"/>
            </a:endParaRPr>
          </a:p>
        </p:txBody>
      </p:sp>
      <p:sp>
        <p:nvSpPr>
          <p:cNvPr id="231" name="CustomShape 12"/>
          <p:cNvSpPr/>
          <p:nvPr/>
        </p:nvSpPr>
        <p:spPr>
          <a:xfrm>
            <a:off x="8109000" y="709560"/>
            <a:ext cx="1694520" cy="835560"/>
          </a:xfrm>
          <a:prstGeom prst="chevron">
            <a:avLst>
              <a:gd name="adj" fmla="val 50000"/>
            </a:avLst>
          </a:prstGeom>
          <a:solidFill>
            <a:srgbClr val="0070c0"/>
          </a:solidFill>
          <a:ln>
            <a:solidFill>
              <a:srgbClr val="43729d"/>
            </a:solid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232" name="CustomShape 13"/>
          <p:cNvSpPr/>
          <p:nvPr/>
        </p:nvSpPr>
        <p:spPr>
          <a:xfrm>
            <a:off x="9477720" y="702000"/>
            <a:ext cx="1840320" cy="835560"/>
          </a:xfrm>
          <a:prstGeom prst="chevron">
            <a:avLst>
              <a:gd name="adj" fmla="val 50000"/>
            </a:avLst>
          </a:prstGeom>
          <a:solidFill>
            <a:srgbClr val="0070c0"/>
          </a:solidFill>
          <a:ln>
            <a:solidFill>
              <a:srgbClr val="43729d"/>
            </a:solid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233" name="CustomShape 14"/>
          <p:cNvSpPr/>
          <p:nvPr/>
        </p:nvSpPr>
        <p:spPr>
          <a:xfrm>
            <a:off x="9864360" y="927000"/>
            <a:ext cx="1519200" cy="303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Gözlenebilirlik</a:t>
            </a:r>
            <a:endParaRPr b="0" lang="en-US" sz="1400" spc="-1" strike="noStrike">
              <a:solidFill>
                <a:srgbClr val="000000"/>
              </a:solidFill>
              <a:latin typeface="Arial"/>
            </a:endParaRPr>
          </a:p>
        </p:txBody>
      </p:sp>
      <p:sp>
        <p:nvSpPr>
          <p:cNvPr id="234" name="CustomShape 15"/>
          <p:cNvSpPr/>
          <p:nvPr/>
        </p:nvSpPr>
        <p:spPr>
          <a:xfrm>
            <a:off x="8498160" y="835920"/>
            <a:ext cx="288540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Hata </a:t>
            </a:r>
            <a:endParaRPr b="0" lang="en-US" sz="1400" spc="-1" strike="noStrike">
              <a:solidFill>
                <a:srgbClr val="000000"/>
              </a:solidFill>
              <a:latin typeface="Arial"/>
            </a:endParaRPr>
          </a:p>
          <a:p>
            <a:pPr defTabSz="914400">
              <a:lnSpc>
                <a:spcPct val="100000"/>
              </a:lnSpc>
            </a:pPr>
            <a:r>
              <a:rPr b="0" lang="tr-TR" sz="1400" spc="-1" strike="noStrike">
                <a:solidFill>
                  <a:srgbClr val="ffffff"/>
                </a:solidFill>
                <a:latin typeface="Georgia"/>
                <a:ea typeface="DejaVu Sans"/>
              </a:rPr>
              <a:t>Durumları</a:t>
            </a:r>
            <a:endParaRPr b="0" lang="en-US" sz="1400" spc="-1" strike="noStrike">
              <a:solidFill>
                <a:srgbClr val="000000"/>
              </a:solidFill>
              <a:latin typeface="Arial"/>
            </a:endParaRPr>
          </a:p>
        </p:txBody>
      </p:sp>
      <p:pic>
        <p:nvPicPr>
          <p:cNvPr id="235" name="Picture 4_3" descr="Image result for devops cycle powerpoint"/>
          <p:cNvPicPr/>
          <p:nvPr/>
        </p:nvPicPr>
        <p:blipFill>
          <a:blip r:embed="rId1"/>
          <a:srcRect l="11937" t="22046" r="10393" b="19859"/>
          <a:stretch/>
        </p:blipFill>
        <p:spPr>
          <a:xfrm>
            <a:off x="3239640" y="3422880"/>
            <a:ext cx="4864320" cy="2223000"/>
          </a:xfrm>
          <a:prstGeom prst="rect">
            <a:avLst/>
          </a:prstGeom>
          <a:ln w="0">
            <a:noFill/>
          </a:ln>
        </p:spPr>
      </p:pic>
      <p:pic>
        <p:nvPicPr>
          <p:cNvPr id="236" name="Picture 4_4" descr="Image result for devops cycle powerpoint"/>
          <p:cNvPicPr/>
          <p:nvPr/>
        </p:nvPicPr>
        <p:blipFill>
          <a:blip r:embed="rId2"/>
          <a:srcRect l="11937" t="22046" r="10393" b="19859"/>
          <a:stretch/>
        </p:blipFill>
        <p:spPr>
          <a:xfrm>
            <a:off x="3242160" y="3423240"/>
            <a:ext cx="4864320" cy="2223000"/>
          </a:xfrm>
          <a:prstGeom prst="rect">
            <a:avLst/>
          </a:prstGeom>
          <a:ln w="0">
            <a:noFill/>
          </a:ln>
          <a:effectLst>
            <a:glow rad="139680">
              <a:srgbClr val="1465f4">
                <a:alpha val="40000"/>
              </a:srgbClr>
            </a:glow>
            <a:outerShdw algn="tl" blurRad="50760" dir="2700000" dist="37674" rotWithShape="0">
              <a:srgbClr val="000000">
                <a:alpha val="40000"/>
              </a:srgbClr>
            </a:outerShdw>
          </a:effectLst>
          <a:scene3d>
            <a:camera prst="orthographicFront"/>
            <a:lightRig dir="t" rig="threePt"/>
          </a:scene3d>
        </p:spPr>
      </p:pic>
      <p:grpSp>
        <p:nvGrpSpPr>
          <p:cNvPr id="237" name="Group 16"/>
          <p:cNvGrpSpPr/>
          <p:nvPr/>
        </p:nvGrpSpPr>
        <p:grpSpPr>
          <a:xfrm>
            <a:off x="1164600" y="3795840"/>
            <a:ext cx="2075760" cy="659880"/>
            <a:chOff x="1164600" y="3795840"/>
            <a:chExt cx="2075760" cy="659880"/>
          </a:xfrm>
        </p:grpSpPr>
        <p:grpSp>
          <p:nvGrpSpPr>
            <p:cNvPr id="238" name="Group 17"/>
            <p:cNvGrpSpPr/>
            <p:nvPr/>
          </p:nvGrpSpPr>
          <p:grpSpPr>
            <a:xfrm>
              <a:off x="1298880" y="3881880"/>
              <a:ext cx="1441440" cy="469080"/>
              <a:chOff x="1298880" y="3881880"/>
              <a:chExt cx="1441440" cy="469080"/>
            </a:xfrm>
          </p:grpSpPr>
          <p:pic>
            <p:nvPicPr>
              <p:cNvPr id="239" name="Picture 33_1" descr=""/>
              <p:cNvPicPr/>
              <p:nvPr/>
            </p:nvPicPr>
            <p:blipFill>
              <a:blip r:embed="rId3"/>
              <a:stretch/>
            </p:blipFill>
            <p:spPr>
              <a:xfrm>
                <a:off x="2077920" y="3881880"/>
                <a:ext cx="662400" cy="173880"/>
              </a:xfrm>
              <a:prstGeom prst="rect">
                <a:avLst/>
              </a:prstGeom>
              <a:ln w="0">
                <a:noFill/>
              </a:ln>
            </p:spPr>
          </p:pic>
          <p:pic>
            <p:nvPicPr>
              <p:cNvPr id="240" name="Picture 34_1" descr=""/>
              <p:cNvPicPr/>
              <p:nvPr/>
            </p:nvPicPr>
            <p:blipFill>
              <a:blip r:embed="rId4"/>
              <a:stretch/>
            </p:blipFill>
            <p:spPr>
              <a:xfrm>
                <a:off x="1298880" y="4222800"/>
                <a:ext cx="623880" cy="117360"/>
              </a:xfrm>
              <a:prstGeom prst="rect">
                <a:avLst/>
              </a:prstGeom>
              <a:ln w="0">
                <a:noFill/>
              </a:ln>
            </p:spPr>
          </p:pic>
          <p:pic>
            <p:nvPicPr>
              <p:cNvPr id="241" name="Picture 35_1" descr=""/>
              <p:cNvPicPr/>
              <p:nvPr/>
            </p:nvPicPr>
            <p:blipFill>
              <a:blip r:embed="rId5"/>
              <a:stretch/>
            </p:blipFill>
            <p:spPr>
              <a:xfrm>
                <a:off x="1331640" y="3921120"/>
                <a:ext cx="540720" cy="117360"/>
              </a:xfrm>
              <a:prstGeom prst="rect">
                <a:avLst/>
              </a:prstGeom>
              <a:ln w="0">
                <a:noFill/>
              </a:ln>
            </p:spPr>
          </p:pic>
          <p:pic>
            <p:nvPicPr>
              <p:cNvPr id="242" name="Picture 36_1" descr=""/>
              <p:cNvPicPr/>
              <p:nvPr/>
            </p:nvPicPr>
            <p:blipFill>
              <a:blip r:embed="rId6"/>
              <a:stretch/>
            </p:blipFill>
            <p:spPr>
              <a:xfrm>
                <a:off x="2084400" y="4172760"/>
                <a:ext cx="510480" cy="178200"/>
              </a:xfrm>
              <a:prstGeom prst="rect">
                <a:avLst/>
              </a:prstGeom>
              <a:ln w="0">
                <a:noFill/>
              </a:ln>
            </p:spPr>
          </p:pic>
        </p:grpSp>
        <p:sp>
          <p:nvSpPr>
            <p:cNvPr id="243" name="Line 18"/>
            <p:cNvSpPr/>
            <p:nvPr/>
          </p:nvSpPr>
          <p:spPr>
            <a:xfrm flipH="1" flipV="1">
              <a:off x="2878200" y="4127400"/>
              <a:ext cx="362160" cy="44640"/>
            </a:xfrm>
            <a:prstGeom prst="line">
              <a:avLst/>
            </a:prstGeom>
            <a:ln>
              <a:solidFill>
                <a:srgbClr val="44546a"/>
              </a:solidFill>
            </a:ln>
          </p:spPr>
          <p:style>
            <a:lnRef idx="1">
              <a:schemeClr val="accent1"/>
            </a:lnRef>
            <a:fillRef idx="0">
              <a:schemeClr val="accent1"/>
            </a:fillRef>
            <a:effectRef idx="0">
              <a:schemeClr val="accent1"/>
            </a:effectRef>
            <a:fontRef idx="minor"/>
          </p:style>
          <p:txBody>
            <a:bodyPr lIns="90000" rIns="90000" tIns="22320" bIns="22320" anchor="t" anchorCtr="1">
              <a:noAutofit/>
            </a:bodyPr>
            <a:p>
              <a:endParaRPr b="0" lang="en-US" sz="1800" spc="-1" strike="noStrike">
                <a:solidFill>
                  <a:srgbClr val="000000"/>
                </a:solidFill>
                <a:latin typeface="Arial"/>
                <a:ea typeface="DejaVu Sans"/>
              </a:endParaRPr>
            </a:p>
          </p:txBody>
        </p:sp>
        <p:sp>
          <p:nvSpPr>
            <p:cNvPr id="244" name="CustomShape 19"/>
            <p:cNvSpPr/>
            <p:nvPr/>
          </p:nvSpPr>
          <p:spPr>
            <a:xfrm>
              <a:off x="1164600" y="3795840"/>
              <a:ext cx="1710000" cy="659880"/>
            </a:xfrm>
            <a:prstGeom prst="rect">
              <a:avLst/>
            </a:prstGeom>
            <a:noFill/>
            <a:ln>
              <a:solidFill>
                <a:srgbClr val="44546a"/>
              </a:solid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grpSp>
      <p:grpSp>
        <p:nvGrpSpPr>
          <p:cNvPr id="245" name="Group 20"/>
          <p:cNvGrpSpPr/>
          <p:nvPr/>
        </p:nvGrpSpPr>
        <p:grpSpPr>
          <a:xfrm>
            <a:off x="1112760" y="5260680"/>
            <a:ext cx="2999160" cy="1050840"/>
            <a:chOff x="1112760" y="5260680"/>
            <a:chExt cx="2999160" cy="1050840"/>
          </a:xfrm>
        </p:grpSpPr>
        <p:grpSp>
          <p:nvGrpSpPr>
            <p:cNvPr id="246" name="Group 21"/>
            <p:cNvGrpSpPr/>
            <p:nvPr/>
          </p:nvGrpSpPr>
          <p:grpSpPr>
            <a:xfrm>
              <a:off x="1166760" y="5707080"/>
              <a:ext cx="2836800" cy="490320"/>
              <a:chOff x="1166760" y="5707080"/>
              <a:chExt cx="2836800" cy="490320"/>
            </a:xfrm>
          </p:grpSpPr>
          <p:pic>
            <p:nvPicPr>
              <p:cNvPr id="247" name="Picture 41_1" descr=""/>
              <p:cNvPicPr/>
              <p:nvPr/>
            </p:nvPicPr>
            <p:blipFill>
              <a:blip r:embed="rId7"/>
              <a:stretch/>
            </p:blipFill>
            <p:spPr>
              <a:xfrm>
                <a:off x="2167200" y="6009120"/>
                <a:ext cx="681480" cy="175680"/>
              </a:xfrm>
              <a:prstGeom prst="rect">
                <a:avLst/>
              </a:prstGeom>
              <a:ln w="0">
                <a:noFill/>
              </a:ln>
            </p:spPr>
          </p:pic>
          <p:pic>
            <p:nvPicPr>
              <p:cNvPr id="248" name="Picture 42_1" descr=""/>
              <p:cNvPicPr/>
              <p:nvPr/>
            </p:nvPicPr>
            <p:blipFill>
              <a:blip r:embed="rId8"/>
              <a:stretch/>
            </p:blipFill>
            <p:spPr>
              <a:xfrm>
                <a:off x="3044880" y="5899320"/>
                <a:ext cx="495000" cy="226080"/>
              </a:xfrm>
              <a:prstGeom prst="rect">
                <a:avLst/>
              </a:prstGeom>
              <a:ln w="0">
                <a:noFill/>
              </a:ln>
            </p:spPr>
          </p:pic>
          <p:pic>
            <p:nvPicPr>
              <p:cNvPr id="249" name="Picture 43_1" descr=""/>
              <p:cNvPicPr/>
              <p:nvPr/>
            </p:nvPicPr>
            <p:blipFill>
              <a:blip r:embed="rId9"/>
              <a:stretch/>
            </p:blipFill>
            <p:spPr>
              <a:xfrm>
                <a:off x="2148120" y="5767560"/>
                <a:ext cx="761040" cy="182520"/>
              </a:xfrm>
              <a:prstGeom prst="rect">
                <a:avLst/>
              </a:prstGeom>
              <a:ln w="0">
                <a:noFill/>
              </a:ln>
            </p:spPr>
          </p:pic>
          <p:pic>
            <p:nvPicPr>
              <p:cNvPr id="250" name="Picture 44_1" descr=""/>
              <p:cNvPicPr/>
              <p:nvPr/>
            </p:nvPicPr>
            <p:blipFill>
              <a:blip r:embed="rId10"/>
              <a:stretch/>
            </p:blipFill>
            <p:spPr>
              <a:xfrm>
                <a:off x="1653480" y="5738040"/>
                <a:ext cx="399240" cy="459360"/>
              </a:xfrm>
              <a:prstGeom prst="rect">
                <a:avLst/>
              </a:prstGeom>
              <a:ln w="0">
                <a:noFill/>
              </a:ln>
            </p:spPr>
          </p:pic>
          <p:pic>
            <p:nvPicPr>
              <p:cNvPr id="251" name="Picture 45_1" descr=""/>
              <p:cNvPicPr/>
              <p:nvPr/>
            </p:nvPicPr>
            <p:blipFill>
              <a:blip r:embed="rId11"/>
              <a:stretch/>
            </p:blipFill>
            <p:spPr>
              <a:xfrm>
                <a:off x="3631320" y="5707080"/>
                <a:ext cx="372240" cy="490320"/>
              </a:xfrm>
              <a:prstGeom prst="rect">
                <a:avLst/>
              </a:prstGeom>
              <a:ln w="0">
                <a:noFill/>
              </a:ln>
            </p:spPr>
          </p:pic>
          <p:pic>
            <p:nvPicPr>
              <p:cNvPr id="252" name="Picture 46_1" descr=""/>
              <p:cNvPicPr/>
              <p:nvPr/>
            </p:nvPicPr>
            <p:blipFill>
              <a:blip r:embed="rId12"/>
              <a:stretch/>
            </p:blipFill>
            <p:spPr>
              <a:xfrm>
                <a:off x="1166760" y="5769720"/>
                <a:ext cx="420840" cy="399960"/>
              </a:xfrm>
              <a:prstGeom prst="rect">
                <a:avLst/>
              </a:prstGeom>
              <a:ln w="0">
                <a:noFill/>
              </a:ln>
            </p:spPr>
          </p:pic>
        </p:grpSp>
        <p:sp>
          <p:nvSpPr>
            <p:cNvPr id="253" name="CustomShape 22"/>
            <p:cNvSpPr/>
            <p:nvPr/>
          </p:nvSpPr>
          <p:spPr>
            <a:xfrm>
              <a:off x="1112760" y="5636520"/>
              <a:ext cx="2999160" cy="675000"/>
            </a:xfrm>
            <a:prstGeom prst="rect">
              <a:avLst/>
            </a:prstGeom>
            <a:noFill/>
            <a:ln>
              <a:solidFill>
                <a:srgbClr val="44546a"/>
              </a:solid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254" name="Line 23"/>
            <p:cNvSpPr/>
            <p:nvPr/>
          </p:nvSpPr>
          <p:spPr>
            <a:xfrm flipH="1">
              <a:off x="2778480" y="5260680"/>
              <a:ext cx="691200" cy="366120"/>
            </a:xfrm>
            <a:prstGeom prst="line">
              <a:avLst/>
            </a:prstGeom>
            <a:ln>
              <a:solidFill>
                <a:srgbClr val="44546a"/>
              </a:solidFill>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en-US" sz="1800" spc="-1" strike="noStrike">
                <a:solidFill>
                  <a:srgbClr val="000000"/>
                </a:solidFill>
                <a:latin typeface="Arial"/>
                <a:ea typeface="DejaVu Sans"/>
              </a:endParaRPr>
            </a:p>
          </p:txBody>
        </p:sp>
      </p:grpSp>
      <p:grpSp>
        <p:nvGrpSpPr>
          <p:cNvPr id="255" name="Group 24"/>
          <p:cNvGrpSpPr/>
          <p:nvPr/>
        </p:nvGrpSpPr>
        <p:grpSpPr>
          <a:xfrm>
            <a:off x="7197840" y="5098320"/>
            <a:ext cx="3570840" cy="1023480"/>
            <a:chOff x="7197840" y="5098320"/>
            <a:chExt cx="3570840" cy="1023480"/>
          </a:xfrm>
        </p:grpSpPr>
        <p:pic>
          <p:nvPicPr>
            <p:cNvPr id="256" name="Picture 56_1" descr=""/>
            <p:cNvPicPr/>
            <p:nvPr/>
          </p:nvPicPr>
          <p:blipFill>
            <a:blip r:embed="rId13"/>
            <a:stretch/>
          </p:blipFill>
          <p:spPr>
            <a:xfrm>
              <a:off x="8306640" y="5213880"/>
              <a:ext cx="1178280" cy="257760"/>
            </a:xfrm>
            <a:prstGeom prst="rect">
              <a:avLst/>
            </a:prstGeom>
            <a:ln w="0">
              <a:noFill/>
            </a:ln>
          </p:spPr>
        </p:pic>
        <p:sp>
          <p:nvSpPr>
            <p:cNvPr id="257" name="CustomShape 25"/>
            <p:cNvSpPr/>
            <p:nvPr/>
          </p:nvSpPr>
          <p:spPr>
            <a:xfrm>
              <a:off x="8103240" y="5098320"/>
              <a:ext cx="2665440" cy="1023480"/>
            </a:xfrm>
            <a:prstGeom prst="rect">
              <a:avLst/>
            </a:prstGeom>
            <a:noFill/>
            <a:ln>
              <a:solidFill>
                <a:srgbClr val="44546a"/>
              </a:solid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258" name="Line 26"/>
            <p:cNvSpPr/>
            <p:nvPr/>
          </p:nvSpPr>
          <p:spPr>
            <a:xfrm>
              <a:off x="7197840" y="5623200"/>
              <a:ext cx="895320" cy="176040"/>
            </a:xfrm>
            <a:prstGeom prst="line">
              <a:avLst/>
            </a:prstGeom>
            <a:ln>
              <a:solidFill>
                <a:srgbClr val="44546a"/>
              </a:solidFill>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en-US" sz="1800" spc="-1" strike="noStrike">
                <a:solidFill>
                  <a:srgbClr val="000000"/>
                </a:solidFill>
                <a:latin typeface="Arial"/>
                <a:ea typeface="DejaVu Sans"/>
              </a:endParaRPr>
            </a:p>
          </p:txBody>
        </p:sp>
        <p:pic>
          <p:nvPicPr>
            <p:cNvPr id="259" name="Picture 59_1" descr=""/>
            <p:cNvPicPr/>
            <p:nvPr/>
          </p:nvPicPr>
          <p:blipFill>
            <a:blip r:embed="rId14"/>
            <a:stretch/>
          </p:blipFill>
          <p:spPr>
            <a:xfrm>
              <a:off x="9628920" y="5246280"/>
              <a:ext cx="967680" cy="202680"/>
            </a:xfrm>
            <a:prstGeom prst="rect">
              <a:avLst/>
            </a:prstGeom>
            <a:ln w="0">
              <a:noFill/>
            </a:ln>
          </p:spPr>
        </p:pic>
        <p:pic>
          <p:nvPicPr>
            <p:cNvPr id="260" name="Resim 8_0" descr=""/>
            <p:cNvPicPr/>
            <p:nvPr/>
          </p:nvPicPr>
          <p:blipFill>
            <a:blip r:embed="rId15"/>
            <a:stretch/>
          </p:blipFill>
          <p:spPr>
            <a:xfrm>
              <a:off x="8217720" y="5710680"/>
              <a:ext cx="963360" cy="169560"/>
            </a:xfrm>
            <a:prstGeom prst="rect">
              <a:avLst/>
            </a:prstGeom>
            <a:ln w="0">
              <a:noFill/>
            </a:ln>
          </p:spPr>
        </p:pic>
        <p:pic>
          <p:nvPicPr>
            <p:cNvPr id="261" name="Resim 14_1" descr=""/>
            <p:cNvPicPr/>
            <p:nvPr/>
          </p:nvPicPr>
          <p:blipFill>
            <a:blip r:embed="rId16"/>
            <a:stretch/>
          </p:blipFill>
          <p:spPr>
            <a:xfrm>
              <a:off x="9939960" y="5623920"/>
              <a:ext cx="786240" cy="260640"/>
            </a:xfrm>
            <a:prstGeom prst="rect">
              <a:avLst/>
            </a:prstGeom>
            <a:ln w="0">
              <a:noFill/>
            </a:ln>
          </p:spPr>
        </p:pic>
        <p:pic>
          <p:nvPicPr>
            <p:cNvPr id="262" name="Picture 5_1" descr=""/>
            <p:cNvPicPr/>
            <p:nvPr/>
          </p:nvPicPr>
          <p:blipFill>
            <a:blip r:embed="rId17"/>
            <a:stretch/>
          </p:blipFill>
          <p:spPr>
            <a:xfrm>
              <a:off x="9216360" y="5537880"/>
              <a:ext cx="681120" cy="377640"/>
            </a:xfrm>
            <a:prstGeom prst="rect">
              <a:avLst/>
            </a:prstGeom>
            <a:ln w="0">
              <a:noFill/>
            </a:ln>
          </p:spPr>
        </p:pic>
      </p:grpSp>
      <p:grpSp>
        <p:nvGrpSpPr>
          <p:cNvPr id="263" name="Group 27"/>
          <p:cNvGrpSpPr/>
          <p:nvPr/>
        </p:nvGrpSpPr>
        <p:grpSpPr>
          <a:xfrm>
            <a:off x="4590360" y="2109240"/>
            <a:ext cx="2709360" cy="1674720"/>
            <a:chOff x="4590360" y="2109240"/>
            <a:chExt cx="2709360" cy="1674720"/>
          </a:xfrm>
        </p:grpSpPr>
        <p:sp>
          <p:nvSpPr>
            <p:cNvPr id="264" name="Line 28"/>
            <p:cNvSpPr/>
            <p:nvPr/>
          </p:nvSpPr>
          <p:spPr>
            <a:xfrm flipV="1">
              <a:off x="5559120" y="2961360"/>
              <a:ext cx="215640" cy="822600"/>
            </a:xfrm>
            <a:prstGeom prst="line">
              <a:avLst/>
            </a:prstGeom>
            <a:ln>
              <a:solidFill>
                <a:srgbClr val="44546a"/>
              </a:solidFill>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en-US" sz="1800" spc="-1" strike="noStrike">
                <a:solidFill>
                  <a:srgbClr val="000000"/>
                </a:solidFill>
                <a:latin typeface="Arial"/>
                <a:ea typeface="DejaVu Sans"/>
              </a:endParaRPr>
            </a:p>
          </p:txBody>
        </p:sp>
        <p:pic>
          <p:nvPicPr>
            <p:cNvPr id="265" name="Picture 12_1" descr=""/>
            <p:cNvPicPr/>
            <p:nvPr/>
          </p:nvPicPr>
          <p:blipFill>
            <a:blip r:embed="rId18"/>
            <a:stretch/>
          </p:blipFill>
          <p:spPr>
            <a:xfrm>
              <a:off x="4689000" y="2729160"/>
              <a:ext cx="1188360" cy="171360"/>
            </a:xfrm>
            <a:prstGeom prst="rect">
              <a:avLst/>
            </a:prstGeom>
            <a:ln w="0">
              <a:noFill/>
            </a:ln>
          </p:spPr>
        </p:pic>
        <p:pic>
          <p:nvPicPr>
            <p:cNvPr id="266" name="Picture 13_1" descr=""/>
            <p:cNvPicPr/>
            <p:nvPr/>
          </p:nvPicPr>
          <p:blipFill>
            <a:blip r:embed="rId19"/>
            <a:stretch/>
          </p:blipFill>
          <p:spPr>
            <a:xfrm>
              <a:off x="5929920" y="2520720"/>
              <a:ext cx="498600" cy="412200"/>
            </a:xfrm>
            <a:prstGeom prst="rect">
              <a:avLst/>
            </a:prstGeom>
            <a:ln w="0">
              <a:noFill/>
            </a:ln>
          </p:spPr>
        </p:pic>
        <p:pic>
          <p:nvPicPr>
            <p:cNvPr id="267" name="Picture 14_1" descr=""/>
            <p:cNvPicPr/>
            <p:nvPr/>
          </p:nvPicPr>
          <p:blipFill>
            <a:blip r:embed="rId20"/>
            <a:stretch/>
          </p:blipFill>
          <p:spPr>
            <a:xfrm>
              <a:off x="6498000" y="2628720"/>
              <a:ext cx="801720" cy="248400"/>
            </a:xfrm>
            <a:prstGeom prst="rect">
              <a:avLst/>
            </a:prstGeom>
            <a:ln w="0">
              <a:noFill/>
            </a:ln>
          </p:spPr>
        </p:pic>
        <p:pic>
          <p:nvPicPr>
            <p:cNvPr id="268" name="Picture 15_1" descr=""/>
            <p:cNvPicPr/>
            <p:nvPr/>
          </p:nvPicPr>
          <p:blipFill>
            <a:blip r:embed="rId21"/>
            <a:stretch/>
          </p:blipFill>
          <p:spPr>
            <a:xfrm>
              <a:off x="4713480" y="2499120"/>
              <a:ext cx="595800" cy="171720"/>
            </a:xfrm>
            <a:prstGeom prst="rect">
              <a:avLst/>
            </a:prstGeom>
            <a:ln w="0">
              <a:noFill/>
            </a:ln>
          </p:spPr>
        </p:pic>
        <p:pic>
          <p:nvPicPr>
            <p:cNvPr id="269" name="Picture 17_1" descr=""/>
            <p:cNvPicPr/>
            <p:nvPr/>
          </p:nvPicPr>
          <p:blipFill>
            <a:blip r:embed="rId22"/>
            <a:stretch/>
          </p:blipFill>
          <p:spPr>
            <a:xfrm>
              <a:off x="6611400" y="2191320"/>
              <a:ext cx="461880" cy="391320"/>
            </a:xfrm>
            <a:prstGeom prst="rect">
              <a:avLst/>
            </a:prstGeom>
            <a:ln w="0">
              <a:noFill/>
            </a:ln>
          </p:spPr>
        </p:pic>
        <p:pic>
          <p:nvPicPr>
            <p:cNvPr id="270" name="Picture 18_1" descr=""/>
            <p:cNvPicPr/>
            <p:nvPr/>
          </p:nvPicPr>
          <p:blipFill>
            <a:blip r:embed="rId23"/>
            <a:stretch/>
          </p:blipFill>
          <p:spPr>
            <a:xfrm>
              <a:off x="5774760" y="2205720"/>
              <a:ext cx="727560" cy="251280"/>
            </a:xfrm>
            <a:prstGeom prst="rect">
              <a:avLst/>
            </a:prstGeom>
            <a:ln w="0">
              <a:noFill/>
            </a:ln>
          </p:spPr>
        </p:pic>
        <p:sp>
          <p:nvSpPr>
            <p:cNvPr id="271" name="CustomShape 29"/>
            <p:cNvSpPr/>
            <p:nvPr/>
          </p:nvSpPr>
          <p:spPr>
            <a:xfrm>
              <a:off x="4590360" y="2109240"/>
              <a:ext cx="2709360" cy="848160"/>
            </a:xfrm>
            <a:prstGeom prst="rect">
              <a:avLst/>
            </a:prstGeom>
            <a:noFill/>
            <a:ln>
              <a:solidFill>
                <a:srgbClr val="44546a"/>
              </a:solid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pic>
          <p:nvPicPr>
            <p:cNvPr id="272" name="Picture 77_1" descr=""/>
            <p:cNvPicPr/>
            <p:nvPr/>
          </p:nvPicPr>
          <p:blipFill>
            <a:blip r:embed="rId24"/>
            <a:stretch/>
          </p:blipFill>
          <p:spPr>
            <a:xfrm>
              <a:off x="5290560" y="2147040"/>
              <a:ext cx="462600" cy="401400"/>
            </a:xfrm>
            <a:prstGeom prst="rect">
              <a:avLst/>
            </a:prstGeom>
            <a:ln w="0">
              <a:noFill/>
            </a:ln>
          </p:spPr>
        </p:pic>
        <p:pic>
          <p:nvPicPr>
            <p:cNvPr id="273" name="Picture 79_1" descr=""/>
            <p:cNvPicPr/>
            <p:nvPr/>
          </p:nvPicPr>
          <p:blipFill>
            <a:blip r:embed="rId25"/>
            <a:stretch/>
          </p:blipFill>
          <p:spPr>
            <a:xfrm>
              <a:off x="4674240" y="2191680"/>
              <a:ext cx="522000" cy="222840"/>
            </a:xfrm>
            <a:prstGeom prst="rect">
              <a:avLst/>
            </a:prstGeom>
            <a:ln w="0">
              <a:noFill/>
            </a:ln>
          </p:spPr>
        </p:pic>
      </p:grpSp>
      <p:grpSp>
        <p:nvGrpSpPr>
          <p:cNvPr id="274" name="Group 30"/>
          <p:cNvGrpSpPr/>
          <p:nvPr/>
        </p:nvGrpSpPr>
        <p:grpSpPr>
          <a:xfrm>
            <a:off x="4368600" y="5008680"/>
            <a:ext cx="2061000" cy="1127160"/>
            <a:chOff x="4368600" y="5008680"/>
            <a:chExt cx="2061000" cy="1127160"/>
          </a:xfrm>
        </p:grpSpPr>
        <p:pic>
          <p:nvPicPr>
            <p:cNvPr id="275" name="Picture 48_1" descr=""/>
            <p:cNvPicPr/>
            <p:nvPr/>
          </p:nvPicPr>
          <p:blipFill>
            <a:blip r:embed="rId26"/>
            <a:stretch/>
          </p:blipFill>
          <p:spPr>
            <a:xfrm>
              <a:off x="4586400" y="5757840"/>
              <a:ext cx="1069200" cy="298800"/>
            </a:xfrm>
            <a:prstGeom prst="rect">
              <a:avLst/>
            </a:prstGeom>
            <a:ln w="0">
              <a:noFill/>
            </a:ln>
          </p:spPr>
        </p:pic>
        <p:sp>
          <p:nvSpPr>
            <p:cNvPr id="276" name="CustomShape 31"/>
            <p:cNvSpPr/>
            <p:nvPr/>
          </p:nvSpPr>
          <p:spPr>
            <a:xfrm>
              <a:off x="4368600" y="5680800"/>
              <a:ext cx="2061000" cy="455040"/>
            </a:xfrm>
            <a:prstGeom prst="rect">
              <a:avLst/>
            </a:prstGeom>
            <a:noFill/>
            <a:ln>
              <a:solidFill>
                <a:srgbClr val="44546a"/>
              </a:solid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277" name="Line 32"/>
            <p:cNvSpPr/>
            <p:nvPr/>
          </p:nvSpPr>
          <p:spPr>
            <a:xfrm flipH="1">
              <a:off x="5400360" y="5008680"/>
              <a:ext cx="267840" cy="671760"/>
            </a:xfrm>
            <a:prstGeom prst="line">
              <a:avLst/>
            </a:prstGeom>
            <a:ln>
              <a:solidFill>
                <a:srgbClr val="44546a"/>
              </a:solidFill>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en-US" sz="1800" spc="-1" strike="noStrike">
                <a:solidFill>
                  <a:srgbClr val="000000"/>
                </a:solidFill>
                <a:latin typeface="Arial"/>
                <a:ea typeface="DejaVu Sans"/>
              </a:endParaRPr>
            </a:p>
          </p:txBody>
        </p:sp>
        <p:pic>
          <p:nvPicPr>
            <p:cNvPr id="278" name="Picture 82_1" descr=""/>
            <p:cNvPicPr/>
            <p:nvPr/>
          </p:nvPicPr>
          <p:blipFill>
            <a:blip r:embed="rId27"/>
            <a:stretch/>
          </p:blipFill>
          <p:spPr>
            <a:xfrm>
              <a:off x="5724000" y="5826600"/>
              <a:ext cx="595800" cy="171720"/>
            </a:xfrm>
            <a:prstGeom prst="rect">
              <a:avLst/>
            </a:prstGeom>
            <a:ln w="0">
              <a:noFill/>
            </a:ln>
          </p:spPr>
        </p:pic>
      </p:grpSp>
      <p:grpSp>
        <p:nvGrpSpPr>
          <p:cNvPr id="279" name="Group 33"/>
          <p:cNvGrpSpPr/>
          <p:nvPr/>
        </p:nvGrpSpPr>
        <p:grpSpPr>
          <a:xfrm>
            <a:off x="7198560" y="2585520"/>
            <a:ext cx="3755880" cy="2008440"/>
            <a:chOff x="7198560" y="2585520"/>
            <a:chExt cx="3755880" cy="2008440"/>
          </a:xfrm>
        </p:grpSpPr>
        <p:sp>
          <p:nvSpPr>
            <p:cNvPr id="280" name="CustomShape 34"/>
            <p:cNvSpPr/>
            <p:nvPr/>
          </p:nvSpPr>
          <p:spPr>
            <a:xfrm>
              <a:off x="8299440" y="2585520"/>
              <a:ext cx="2655000" cy="1685520"/>
            </a:xfrm>
            <a:prstGeom prst="rect">
              <a:avLst/>
            </a:prstGeom>
            <a:noFill/>
            <a:ln>
              <a:solidFill>
                <a:srgbClr val="44546a"/>
              </a:solid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281" name="Line 35"/>
            <p:cNvSpPr/>
            <p:nvPr/>
          </p:nvSpPr>
          <p:spPr>
            <a:xfrm flipV="1">
              <a:off x="8103240" y="4305960"/>
              <a:ext cx="708120" cy="288000"/>
            </a:xfrm>
            <a:prstGeom prst="line">
              <a:avLst/>
            </a:prstGeom>
            <a:ln>
              <a:solidFill>
                <a:srgbClr val="44546a"/>
              </a:solidFill>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en-US" sz="1800" spc="-1" strike="noStrike">
                <a:solidFill>
                  <a:srgbClr val="000000"/>
                </a:solidFill>
                <a:latin typeface="Arial"/>
                <a:ea typeface="DejaVu Sans"/>
              </a:endParaRPr>
            </a:p>
          </p:txBody>
        </p:sp>
        <p:pic>
          <p:nvPicPr>
            <p:cNvPr id="282" name="Picture 64_1" descr=""/>
            <p:cNvPicPr/>
            <p:nvPr/>
          </p:nvPicPr>
          <p:blipFill>
            <a:blip r:embed="rId28"/>
            <a:stretch/>
          </p:blipFill>
          <p:spPr>
            <a:xfrm>
              <a:off x="10022400" y="2634120"/>
              <a:ext cx="450000" cy="484560"/>
            </a:xfrm>
            <a:prstGeom prst="rect">
              <a:avLst/>
            </a:prstGeom>
            <a:ln w="0">
              <a:noFill/>
            </a:ln>
          </p:spPr>
        </p:pic>
        <p:pic>
          <p:nvPicPr>
            <p:cNvPr id="283" name="Picture 65_1" descr=""/>
            <p:cNvPicPr/>
            <p:nvPr/>
          </p:nvPicPr>
          <p:blipFill>
            <a:blip r:embed="rId29"/>
            <a:stretch/>
          </p:blipFill>
          <p:spPr>
            <a:xfrm>
              <a:off x="9463320" y="3701520"/>
              <a:ext cx="343800" cy="405360"/>
            </a:xfrm>
            <a:prstGeom prst="rect">
              <a:avLst/>
            </a:prstGeom>
            <a:ln w="0">
              <a:noFill/>
            </a:ln>
          </p:spPr>
        </p:pic>
        <p:pic>
          <p:nvPicPr>
            <p:cNvPr id="284" name="Picture 66_1" descr=""/>
            <p:cNvPicPr/>
            <p:nvPr/>
          </p:nvPicPr>
          <p:blipFill>
            <a:blip r:embed="rId30"/>
            <a:stretch/>
          </p:blipFill>
          <p:spPr>
            <a:xfrm>
              <a:off x="8457120" y="3185280"/>
              <a:ext cx="555840" cy="415080"/>
            </a:xfrm>
            <a:prstGeom prst="rect">
              <a:avLst/>
            </a:prstGeom>
            <a:ln w="0">
              <a:noFill/>
            </a:ln>
          </p:spPr>
        </p:pic>
        <p:pic>
          <p:nvPicPr>
            <p:cNvPr id="285" name="Picture 67_1" descr=""/>
            <p:cNvPicPr/>
            <p:nvPr/>
          </p:nvPicPr>
          <p:blipFill>
            <a:blip r:embed="rId31"/>
            <a:stretch/>
          </p:blipFill>
          <p:spPr>
            <a:xfrm>
              <a:off x="8400960" y="3836160"/>
              <a:ext cx="904320" cy="210240"/>
            </a:xfrm>
            <a:prstGeom prst="rect">
              <a:avLst/>
            </a:prstGeom>
            <a:ln w="0">
              <a:noFill/>
            </a:ln>
          </p:spPr>
        </p:pic>
        <p:pic>
          <p:nvPicPr>
            <p:cNvPr id="286" name="Picture 68_1" descr=""/>
            <p:cNvPicPr/>
            <p:nvPr/>
          </p:nvPicPr>
          <p:blipFill>
            <a:blip r:embed="rId32"/>
            <a:stretch/>
          </p:blipFill>
          <p:spPr>
            <a:xfrm>
              <a:off x="9133920" y="3225240"/>
              <a:ext cx="865080" cy="385200"/>
            </a:xfrm>
            <a:prstGeom prst="rect">
              <a:avLst/>
            </a:prstGeom>
            <a:ln w="0">
              <a:noFill/>
            </a:ln>
          </p:spPr>
        </p:pic>
        <p:pic>
          <p:nvPicPr>
            <p:cNvPr id="287" name="Picture 70_1" descr=""/>
            <p:cNvPicPr/>
            <p:nvPr/>
          </p:nvPicPr>
          <p:blipFill>
            <a:blip r:embed="rId33"/>
            <a:stretch/>
          </p:blipFill>
          <p:spPr>
            <a:xfrm>
              <a:off x="10048320" y="3240000"/>
              <a:ext cx="837360" cy="368640"/>
            </a:xfrm>
            <a:prstGeom prst="rect">
              <a:avLst/>
            </a:prstGeom>
            <a:ln w="0">
              <a:noFill/>
            </a:ln>
          </p:spPr>
        </p:pic>
        <p:pic>
          <p:nvPicPr>
            <p:cNvPr id="288" name="Resim 10_2" descr=""/>
            <p:cNvPicPr/>
            <p:nvPr/>
          </p:nvPicPr>
          <p:blipFill>
            <a:blip r:embed="rId34"/>
            <a:stretch/>
          </p:blipFill>
          <p:spPr>
            <a:xfrm>
              <a:off x="10105560" y="3802320"/>
              <a:ext cx="600480" cy="189000"/>
            </a:xfrm>
            <a:prstGeom prst="rect">
              <a:avLst/>
            </a:prstGeom>
            <a:ln w="0">
              <a:noFill/>
            </a:ln>
          </p:spPr>
        </p:pic>
        <p:pic>
          <p:nvPicPr>
            <p:cNvPr id="289" name="Picture 85_1" descr=""/>
            <p:cNvPicPr/>
            <p:nvPr/>
          </p:nvPicPr>
          <p:blipFill>
            <a:blip r:embed="rId35"/>
            <a:stretch/>
          </p:blipFill>
          <p:spPr>
            <a:xfrm>
              <a:off x="8649000" y="2749320"/>
              <a:ext cx="1069200" cy="298800"/>
            </a:xfrm>
            <a:prstGeom prst="rect">
              <a:avLst/>
            </a:prstGeom>
            <a:ln w="0">
              <a:noFill/>
            </a:ln>
          </p:spPr>
        </p:pic>
        <p:sp>
          <p:nvSpPr>
            <p:cNvPr id="290" name="Line 36"/>
            <p:cNvSpPr/>
            <p:nvPr/>
          </p:nvSpPr>
          <p:spPr>
            <a:xfrm flipV="1">
              <a:off x="7198560" y="3157200"/>
              <a:ext cx="1098000" cy="168120"/>
            </a:xfrm>
            <a:prstGeom prst="line">
              <a:avLst/>
            </a:prstGeom>
            <a:ln>
              <a:solidFill>
                <a:srgbClr val="44546a"/>
              </a:solidFill>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en-US" sz="1800" spc="-1" strike="noStrike">
                <a:solidFill>
                  <a:srgbClr val="000000"/>
                </a:solidFill>
                <a:latin typeface="Arial"/>
                <a:ea typeface="DejaVu Sans"/>
              </a:endParaRPr>
            </a:p>
          </p:txBody>
        </p:sp>
      </p:grpSp>
      <p:grpSp>
        <p:nvGrpSpPr>
          <p:cNvPr id="291" name="Group 37"/>
          <p:cNvGrpSpPr/>
          <p:nvPr/>
        </p:nvGrpSpPr>
        <p:grpSpPr>
          <a:xfrm>
            <a:off x="1330560" y="2035440"/>
            <a:ext cx="2925360" cy="1059120"/>
            <a:chOff x="1330560" y="2035440"/>
            <a:chExt cx="2925360" cy="1059120"/>
          </a:xfrm>
        </p:grpSpPr>
        <p:pic>
          <p:nvPicPr>
            <p:cNvPr id="292" name="Picture 23_1" descr=""/>
            <p:cNvPicPr/>
            <p:nvPr/>
          </p:nvPicPr>
          <p:blipFill>
            <a:blip r:embed="rId36"/>
            <a:stretch/>
          </p:blipFill>
          <p:spPr>
            <a:xfrm>
              <a:off x="1475280" y="2079360"/>
              <a:ext cx="432000" cy="361440"/>
            </a:xfrm>
            <a:prstGeom prst="rect">
              <a:avLst/>
            </a:prstGeom>
            <a:ln w="0">
              <a:noFill/>
            </a:ln>
          </p:spPr>
        </p:pic>
        <p:pic>
          <p:nvPicPr>
            <p:cNvPr id="293" name="Picture 24_1" descr=""/>
            <p:cNvPicPr/>
            <p:nvPr/>
          </p:nvPicPr>
          <p:blipFill>
            <a:blip r:embed="rId37"/>
            <a:stretch/>
          </p:blipFill>
          <p:spPr>
            <a:xfrm>
              <a:off x="2406600" y="2548080"/>
              <a:ext cx="687960" cy="141480"/>
            </a:xfrm>
            <a:prstGeom prst="rect">
              <a:avLst/>
            </a:prstGeom>
            <a:ln w="0">
              <a:noFill/>
            </a:ln>
          </p:spPr>
        </p:pic>
        <p:pic>
          <p:nvPicPr>
            <p:cNvPr id="294" name="Picture 25_1" descr=""/>
            <p:cNvPicPr/>
            <p:nvPr/>
          </p:nvPicPr>
          <p:blipFill>
            <a:blip r:embed="rId38"/>
            <a:stretch/>
          </p:blipFill>
          <p:spPr>
            <a:xfrm>
              <a:off x="1465920" y="2507040"/>
              <a:ext cx="484200" cy="197640"/>
            </a:xfrm>
            <a:prstGeom prst="rect">
              <a:avLst/>
            </a:prstGeom>
            <a:ln w="0">
              <a:noFill/>
            </a:ln>
          </p:spPr>
        </p:pic>
        <p:pic>
          <p:nvPicPr>
            <p:cNvPr id="295" name="Picture 26_1" descr=""/>
            <p:cNvPicPr/>
            <p:nvPr/>
          </p:nvPicPr>
          <p:blipFill>
            <a:blip r:embed="rId39"/>
            <a:stretch/>
          </p:blipFill>
          <p:spPr>
            <a:xfrm>
              <a:off x="2169720" y="2297160"/>
              <a:ext cx="817920" cy="192240"/>
            </a:xfrm>
            <a:prstGeom prst="rect">
              <a:avLst/>
            </a:prstGeom>
            <a:ln w="0">
              <a:noFill/>
            </a:ln>
          </p:spPr>
        </p:pic>
        <p:pic>
          <p:nvPicPr>
            <p:cNvPr id="296" name="Picture 27_1" descr=""/>
            <p:cNvPicPr/>
            <p:nvPr/>
          </p:nvPicPr>
          <p:blipFill>
            <a:blip r:embed="rId40"/>
            <a:stretch/>
          </p:blipFill>
          <p:spPr>
            <a:xfrm>
              <a:off x="3126960" y="2354040"/>
              <a:ext cx="808200" cy="347760"/>
            </a:xfrm>
            <a:prstGeom prst="rect">
              <a:avLst/>
            </a:prstGeom>
            <a:ln w="0">
              <a:noFill/>
            </a:ln>
          </p:spPr>
        </p:pic>
        <p:pic>
          <p:nvPicPr>
            <p:cNvPr id="297" name="Picture 28_1" descr=""/>
            <p:cNvPicPr/>
            <p:nvPr/>
          </p:nvPicPr>
          <p:blipFill>
            <a:blip r:embed="rId41"/>
            <a:stretch/>
          </p:blipFill>
          <p:spPr>
            <a:xfrm>
              <a:off x="3043440" y="2090880"/>
              <a:ext cx="614520" cy="207720"/>
            </a:xfrm>
            <a:prstGeom prst="rect">
              <a:avLst/>
            </a:prstGeom>
            <a:ln w="0">
              <a:noFill/>
            </a:ln>
          </p:spPr>
        </p:pic>
        <p:sp>
          <p:nvSpPr>
            <p:cNvPr id="298" name="CustomShape 38"/>
            <p:cNvSpPr/>
            <p:nvPr/>
          </p:nvSpPr>
          <p:spPr>
            <a:xfrm>
              <a:off x="1330560" y="2035440"/>
              <a:ext cx="2738160" cy="1028160"/>
            </a:xfrm>
            <a:prstGeom prst="rect">
              <a:avLst/>
            </a:prstGeom>
            <a:noFill/>
            <a:ln>
              <a:solidFill>
                <a:srgbClr val="44546a"/>
              </a:solid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299" name="Line 39"/>
            <p:cNvSpPr/>
            <p:nvPr/>
          </p:nvSpPr>
          <p:spPr>
            <a:xfrm flipH="1" flipV="1">
              <a:off x="4072320" y="2550960"/>
              <a:ext cx="183600" cy="496440"/>
            </a:xfrm>
            <a:prstGeom prst="line">
              <a:avLst/>
            </a:prstGeom>
            <a:ln>
              <a:solidFill>
                <a:srgbClr val="44546a"/>
              </a:solidFill>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en-US" sz="1800" spc="-1" strike="noStrike">
                <a:solidFill>
                  <a:srgbClr val="000000"/>
                </a:solidFill>
                <a:latin typeface="Arial"/>
                <a:ea typeface="DejaVu Sans"/>
              </a:endParaRPr>
            </a:p>
          </p:txBody>
        </p:sp>
        <p:pic>
          <p:nvPicPr>
            <p:cNvPr id="300" name="Resim 10_3" descr=""/>
            <p:cNvPicPr/>
            <p:nvPr/>
          </p:nvPicPr>
          <p:blipFill>
            <a:blip r:embed="rId42"/>
            <a:stretch/>
          </p:blipFill>
          <p:spPr>
            <a:xfrm>
              <a:off x="2844360" y="2732760"/>
              <a:ext cx="750240" cy="361800"/>
            </a:xfrm>
            <a:prstGeom prst="rect">
              <a:avLst/>
            </a:prstGeom>
            <a:ln w="0">
              <a:noFill/>
            </a:ln>
          </p:spPr>
        </p:pic>
        <p:pic>
          <p:nvPicPr>
            <p:cNvPr id="301" name="Picture 4_5" descr=""/>
            <p:cNvPicPr/>
            <p:nvPr/>
          </p:nvPicPr>
          <p:blipFill>
            <a:blip r:embed="rId43"/>
            <a:stretch/>
          </p:blipFill>
          <p:spPr>
            <a:xfrm>
              <a:off x="2006280" y="2703240"/>
              <a:ext cx="475920" cy="349560"/>
            </a:xfrm>
            <a:prstGeom prst="rect">
              <a:avLst/>
            </a:prstGeom>
            <a:ln w="0">
              <a:noFill/>
            </a:ln>
          </p:spPr>
        </p:pic>
        <p:pic>
          <p:nvPicPr>
            <p:cNvPr id="302" name="Picture 121_1" descr=""/>
            <p:cNvPicPr/>
            <p:nvPr/>
          </p:nvPicPr>
          <p:blipFill>
            <a:blip r:embed="rId44"/>
            <a:stretch/>
          </p:blipFill>
          <p:spPr>
            <a:xfrm>
              <a:off x="2041560" y="2071080"/>
              <a:ext cx="595800" cy="171720"/>
            </a:xfrm>
            <a:prstGeom prst="rect">
              <a:avLst/>
            </a:prstGeom>
            <a:ln w="0">
              <a:noFill/>
            </a:ln>
          </p:spPr>
        </p:pic>
      </p:grpSp>
      <p:sp>
        <p:nvSpPr>
          <p:cNvPr id="303" name="CustomShape 40"/>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7" dur="indefinite" restart="never" nodeType="tmRoot">
          <p:childTnLst>
            <p:seq>
              <p:cTn id="18" dur="indefinite" nodeType="mainSeq">
                <p:childTnLst>
                  <p:par>
                    <p:cTn id="19" fill="hold">
                      <p:stCondLst>
                        <p:cond delay="0"/>
                      </p:stCondLst>
                      <p:childTnLst>
                        <p:par>
                          <p:cTn id="20" fill="hold">
                            <p:stCondLst>
                              <p:cond delay="0"/>
                            </p:stCondLst>
                            <p:childTnLst>
                              <p:par>
                                <p:cTn id="21" nodeType="withEffect" fill="hold" presetClass="entr" presetID="1">
                                  <p:stCondLst>
                                    <p:cond delay="500"/>
                                  </p:stCondLst>
                                  <p:childTnLst>
                                    <p:set>
                                      <p:cBhvr>
                                        <p:cTn id="22" dur="1" fill="hold">
                                          <p:stCondLst>
                                            <p:cond delay="0"/>
                                          </p:stCondLst>
                                        </p:cTn>
                                        <p:tgtEl>
                                          <p:spTgt spid="263"/>
                                        </p:tgtEl>
                                        <p:attrNameLst>
                                          <p:attrName>style.visibility</p:attrName>
                                        </p:attrNameLst>
                                      </p:cBhvr>
                                      <p:to>
                                        <p:strVal val="visible"/>
                                      </p:to>
                                    </p:set>
                                  </p:childTnLst>
                                </p:cTn>
                              </p:par>
                              <p:par>
                                <p:cTn id="23" nodeType="withEffect" fill="hold" presetClass="entr" presetID="1">
                                  <p:stCondLst>
                                    <p:cond delay="1000"/>
                                  </p:stCondLst>
                                  <p:childTnLst>
                                    <p:set>
                                      <p:cBhvr>
                                        <p:cTn id="24" dur="1" fill="hold">
                                          <p:stCondLst>
                                            <p:cond delay="0"/>
                                          </p:stCondLst>
                                        </p:cTn>
                                        <p:tgtEl>
                                          <p:spTgt spid="291"/>
                                        </p:tgtEl>
                                        <p:attrNameLst>
                                          <p:attrName>style.visibility</p:attrName>
                                        </p:attrNameLst>
                                      </p:cBhvr>
                                      <p:to>
                                        <p:strVal val="visible"/>
                                      </p:to>
                                    </p:set>
                                  </p:childTnLst>
                                </p:cTn>
                              </p:par>
                              <p:par>
                                <p:cTn id="25" nodeType="withEffect" fill="hold" presetClass="entr" presetID="1">
                                  <p:stCondLst>
                                    <p:cond delay="1500"/>
                                  </p:stCondLst>
                                  <p:childTnLst>
                                    <p:set>
                                      <p:cBhvr>
                                        <p:cTn id="26" dur="1" fill="hold">
                                          <p:stCondLst>
                                            <p:cond delay="0"/>
                                          </p:stCondLst>
                                        </p:cTn>
                                        <p:tgtEl>
                                          <p:spTgt spid="237"/>
                                        </p:tgtEl>
                                        <p:attrNameLst>
                                          <p:attrName>style.visibility</p:attrName>
                                        </p:attrNameLst>
                                      </p:cBhvr>
                                      <p:to>
                                        <p:strVal val="visible"/>
                                      </p:to>
                                    </p:set>
                                  </p:childTnLst>
                                </p:cTn>
                              </p:par>
                              <p:par>
                                <p:cTn id="27" nodeType="withEffect" fill="hold" presetClass="entr" presetID="1">
                                  <p:stCondLst>
                                    <p:cond delay="2000"/>
                                  </p:stCondLst>
                                  <p:childTnLst>
                                    <p:set>
                                      <p:cBhvr>
                                        <p:cTn id="28" dur="1" fill="hold">
                                          <p:stCondLst>
                                            <p:cond delay="0"/>
                                          </p:stCondLst>
                                        </p:cTn>
                                        <p:tgtEl>
                                          <p:spTgt spid="245"/>
                                        </p:tgtEl>
                                        <p:attrNameLst>
                                          <p:attrName>style.visibility</p:attrName>
                                        </p:attrNameLst>
                                      </p:cBhvr>
                                      <p:to>
                                        <p:strVal val="visible"/>
                                      </p:to>
                                    </p:set>
                                  </p:childTnLst>
                                </p:cTn>
                              </p:par>
                              <p:par>
                                <p:cTn id="29" nodeType="withEffect" fill="hold" presetClass="entr" presetID="1">
                                  <p:stCondLst>
                                    <p:cond delay="2500"/>
                                  </p:stCondLst>
                                  <p:childTnLst>
                                    <p:set>
                                      <p:cBhvr>
                                        <p:cTn id="30" dur="1" fill="hold">
                                          <p:stCondLst>
                                            <p:cond delay="0"/>
                                          </p:stCondLst>
                                        </p:cTn>
                                        <p:tgtEl>
                                          <p:spTgt spid="274"/>
                                        </p:tgtEl>
                                        <p:attrNameLst>
                                          <p:attrName>style.visibility</p:attrName>
                                        </p:attrNameLst>
                                      </p:cBhvr>
                                      <p:to>
                                        <p:strVal val="visible"/>
                                      </p:to>
                                    </p:set>
                                  </p:childTnLst>
                                </p:cTn>
                              </p:par>
                              <p:par>
                                <p:cTn id="31" nodeType="withEffect" fill="hold" presetClass="entr" presetID="1">
                                  <p:stCondLst>
                                    <p:cond delay="3000"/>
                                  </p:stCondLst>
                                  <p:childTnLst>
                                    <p:set>
                                      <p:cBhvr>
                                        <p:cTn id="32" dur="1" fill="hold">
                                          <p:stCondLst>
                                            <p:cond delay="0"/>
                                          </p:stCondLst>
                                        </p:cTn>
                                        <p:tgtEl>
                                          <p:spTgt spid="279"/>
                                        </p:tgtEl>
                                        <p:attrNameLst>
                                          <p:attrName>style.visibility</p:attrName>
                                        </p:attrNameLst>
                                      </p:cBhvr>
                                      <p:to>
                                        <p:strVal val="visible"/>
                                      </p:to>
                                    </p:set>
                                  </p:childTnLst>
                                </p:cTn>
                              </p:par>
                              <p:par>
                                <p:cTn id="33" nodeType="withEffect" fill="hold" presetClass="entr" presetID="1">
                                  <p:stCondLst>
                                    <p:cond delay="3500"/>
                                  </p:stCondLst>
                                  <p:childTnLst>
                                    <p:set>
                                      <p:cBhvr>
                                        <p:cTn id="34" dur="1" fill="hold">
                                          <p:stCondLst>
                                            <p:cond delay="0"/>
                                          </p:stCondLst>
                                        </p:cTn>
                                        <p:tgtEl>
                                          <p:spTgt spid="255"/>
                                        </p:tgtEl>
                                        <p:attrNameLst>
                                          <p:attrName>style.visibility</p:attrName>
                                        </p:attrNameLst>
                                      </p:cBhvr>
                                      <p:to>
                                        <p:strVal val="visible"/>
                                      </p:to>
                                    </p:set>
                                  </p:childTnLst>
                                </p:cTn>
                              </p:par>
                              <p:par>
                                <p:cTn id="35" nodeType="withEffect" fill="hold" presetClass="entr" presetID="1">
                                  <p:stCondLst>
                                    <p:cond delay="3500"/>
                                  </p:stCondLst>
                                  <p:childTnLst>
                                    <p:set>
                                      <p:cBhvr>
                                        <p:cTn id="36" dur="1" fill="hold">
                                          <p:stCondLst>
                                            <p:cond delay="0"/>
                                          </p:stCondLst>
                                        </p:cTn>
                                        <p:tgtEl>
                                          <p:spTgt spid="236"/>
                                        </p:tgtEl>
                                        <p:attrNameLst>
                                          <p:attrName>style.visibility</p:attrName>
                                        </p:attrNameLst>
                                      </p:cBhvr>
                                      <p:to>
                                        <p:strVal val="visible"/>
                                      </p:to>
                                    </p:set>
                                  </p:childTnLst>
                                </p:cTn>
                              </p:par>
                              <p:par>
                                <p:cTn id="37" nodeType="withEffect" fill="hold" presetClass="emph" presetID="26">
                                  <p:stCondLst>
                                    <p:cond delay="4500"/>
                                  </p:stCondLst>
                                  <p:childTnLst>
                                    <p:animEffect filter="fade" transition="out">
                                      <p:cBhvr additive="repl">
                                        <p:cTn id="38" dur="500"/>
                                        <p:tgtEl>
                                          <p:spTgt spid="236"/>
                                        </p:tgtEl>
                                      </p:cBhvr>
                                    </p:animEffect>
                                    <p:animScale>
                                      <p:cBhvr>
                                        <p:cTn id="39" dur="250" autoRev="1" fill="hold"/>
                                        <p:tgtEl>
                                          <p:spTgt spid="236"/>
                                        </p:tgtEl>
                                      </p:cBhvr>
                                      <p:by x="105000" y="105000"/>
                                    </p:animScale>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4" name="CustomShape 1"/>
          <p:cNvSpPr/>
          <p:nvPr/>
        </p:nvSpPr>
        <p:spPr>
          <a:xfrm>
            <a:off x="0" y="80640"/>
            <a:ext cx="12188520" cy="4982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Sürekli Otomasyon</a:t>
            </a:r>
            <a:endParaRPr b="0" lang="en-US" sz="2000" spc="-1" strike="noStrike">
              <a:solidFill>
                <a:srgbClr val="000000"/>
              </a:solidFill>
              <a:latin typeface="Arial"/>
            </a:endParaRPr>
          </a:p>
        </p:txBody>
      </p:sp>
      <p:pic>
        <p:nvPicPr>
          <p:cNvPr id="305" name="Resim 6_0" descr=""/>
          <p:cNvPicPr/>
          <p:nvPr/>
        </p:nvPicPr>
        <p:blipFill>
          <a:blip r:embed="rId1">
            <a:extLst>
              <a:ext uri="{BEBA8EAE-BF5A-486C-A8C5-ECC9F3942E4B}">
                <a14:imgProps xmlns:a14="http://schemas.microsoft.com/office/drawing/2010/main">
                  <a14:imgLayer r:embed="rId2">
                    <a14:imgEffect>
                      <a14:brightnessContrast bright="-20000" contrast="40000"/>
                    </a14:imgEffect>
                  </a14:imgLayer>
                </a14:imgProps>
              </a:ext>
            </a:extLst>
          </a:blip>
          <a:srcRect l="2614" t="20897" r="1554" b="0"/>
          <a:stretch/>
        </p:blipFill>
        <p:spPr>
          <a:xfrm>
            <a:off x="856080" y="1064520"/>
            <a:ext cx="6172920" cy="4892040"/>
          </a:xfrm>
          <a:prstGeom prst="rect">
            <a:avLst/>
          </a:prstGeom>
          <a:ln w="0">
            <a:noFill/>
          </a:ln>
        </p:spPr>
      </p:pic>
      <p:sp>
        <p:nvSpPr>
          <p:cNvPr id="306" name="CustomShape 2"/>
          <p:cNvSpPr/>
          <p:nvPr/>
        </p:nvSpPr>
        <p:spPr>
          <a:xfrm>
            <a:off x="7249680" y="2432880"/>
            <a:ext cx="4315680" cy="2833920"/>
          </a:xfrm>
          <a:prstGeom prst="rect">
            <a:avLst/>
          </a:prstGeom>
          <a:noFill/>
          <a:ln w="0">
            <a:noFill/>
          </a:ln>
        </p:spPr>
        <p:style>
          <a:lnRef idx="0"/>
          <a:fillRef idx="0"/>
          <a:effectRef idx="0"/>
          <a:fontRef idx="minor"/>
        </p:style>
        <p:txBody>
          <a:bodyPr lIns="90000" rIns="90000" tIns="45000" bIns="45000" anchor="t">
            <a:spAutoFit/>
          </a:bodyPr>
          <a:p>
            <a:pPr marL="343080" indent="-340920" defTabSz="914400">
              <a:lnSpc>
                <a:spcPct val="100000"/>
              </a:lnSpc>
              <a:buClr>
                <a:srgbClr val="000000"/>
              </a:buClr>
              <a:buFont typeface="Wingdings" charset="2"/>
              <a:buChar char=""/>
            </a:pPr>
            <a:r>
              <a:rPr b="0" lang="tr-TR" sz="2000" spc="-1" strike="noStrike">
                <a:solidFill>
                  <a:srgbClr val="000000"/>
                </a:solidFill>
                <a:latin typeface="Georgia"/>
                <a:ea typeface="DejaVu Sans"/>
              </a:rPr>
              <a:t>Altyapı otomasyonları (infrastructure automation)</a:t>
            </a: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a:p>
            <a:pPr marL="343080" indent="-340920" defTabSz="914400">
              <a:lnSpc>
                <a:spcPct val="100000"/>
              </a:lnSpc>
              <a:buClr>
                <a:srgbClr val="000000"/>
              </a:buClr>
              <a:buFont typeface="Wingdings" charset="2"/>
              <a:buChar char=""/>
            </a:pPr>
            <a:r>
              <a:rPr b="0" lang="tr-TR" sz="2000" spc="-1" strike="noStrike">
                <a:solidFill>
                  <a:srgbClr val="000000"/>
                </a:solidFill>
                <a:latin typeface="Georgia"/>
                <a:ea typeface="DejaVu Sans"/>
              </a:rPr>
              <a:t>Test otomasyonları</a:t>
            </a:r>
            <a:endParaRPr b="0" lang="en-US" sz="2000" spc="-1" strike="noStrike">
              <a:solidFill>
                <a:srgbClr val="000000"/>
              </a:solidFill>
              <a:latin typeface="Arial"/>
            </a:endParaRPr>
          </a:p>
          <a:p>
            <a:pPr defTabSz="914400">
              <a:lnSpc>
                <a:spcPct val="100000"/>
              </a:lnSpc>
            </a:pPr>
            <a:r>
              <a:rPr b="0" lang="tr-TR" sz="2000" spc="-1" strike="noStrike">
                <a:solidFill>
                  <a:srgbClr val="000000"/>
                </a:solidFill>
                <a:latin typeface="Georgia"/>
                <a:ea typeface="DejaVu Sans"/>
              </a:rPr>
              <a:t>     </a:t>
            </a:r>
            <a:r>
              <a:rPr b="0" lang="tr-TR" sz="2000" spc="-1" strike="noStrike">
                <a:solidFill>
                  <a:srgbClr val="000000"/>
                </a:solidFill>
                <a:latin typeface="Georgia"/>
                <a:ea typeface="DejaVu Sans"/>
              </a:rPr>
              <a:t>(automated test)</a:t>
            </a: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a:p>
            <a:pPr marL="343080" indent="-340920" defTabSz="914400">
              <a:lnSpc>
                <a:spcPct val="100000"/>
              </a:lnSpc>
              <a:buClr>
                <a:srgbClr val="000000"/>
              </a:buClr>
              <a:buFont typeface="Wingdings" charset="2"/>
              <a:buChar char=""/>
            </a:pPr>
            <a:r>
              <a:rPr b="0" lang="tr-TR" sz="2000" spc="-1" strike="noStrike">
                <a:solidFill>
                  <a:srgbClr val="000000"/>
                </a:solidFill>
                <a:latin typeface="Georgia"/>
                <a:ea typeface="DejaVu Sans"/>
              </a:rPr>
              <a:t>Sürekli otomasyon</a:t>
            </a:r>
            <a:endParaRPr b="0" lang="en-US" sz="2000" spc="-1" strike="noStrike">
              <a:solidFill>
                <a:srgbClr val="000000"/>
              </a:solidFill>
              <a:latin typeface="Arial"/>
            </a:endParaRPr>
          </a:p>
          <a:p>
            <a:pPr defTabSz="914400">
              <a:lnSpc>
                <a:spcPct val="100000"/>
              </a:lnSpc>
            </a:pPr>
            <a:r>
              <a:rPr b="0" lang="tr-TR" sz="2000" spc="-1" strike="noStrike">
                <a:solidFill>
                  <a:srgbClr val="000000"/>
                </a:solidFill>
                <a:latin typeface="Georgia"/>
                <a:ea typeface="DejaVu Sans"/>
              </a:rPr>
              <a:t>     </a:t>
            </a:r>
            <a:r>
              <a:rPr b="0" lang="tr-TR" sz="2000" spc="-1" strike="noStrike">
                <a:solidFill>
                  <a:srgbClr val="000000"/>
                </a:solidFill>
                <a:latin typeface="Georgia"/>
                <a:ea typeface="DejaVu Sans"/>
              </a:rPr>
              <a:t>(continous delivery)</a:t>
            </a: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p:txBody>
      </p:sp>
      <p:sp>
        <p:nvSpPr>
          <p:cNvPr id="307" name="CustomShape 3"/>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8" name="CustomShape 1"/>
          <p:cNvSpPr/>
          <p:nvPr/>
        </p:nvSpPr>
        <p:spPr>
          <a:xfrm>
            <a:off x="0" y="80640"/>
            <a:ext cx="12188520" cy="4982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Sürekli Otomasyon</a:t>
            </a:r>
            <a:endParaRPr b="0" lang="en-US" sz="2000" spc="-1" strike="noStrike">
              <a:solidFill>
                <a:srgbClr val="000000"/>
              </a:solidFill>
              <a:latin typeface="Arial"/>
            </a:endParaRPr>
          </a:p>
        </p:txBody>
      </p:sp>
      <p:pic>
        <p:nvPicPr>
          <p:cNvPr id="309" name="Picture 3_0" descr="C:\Users\Samuel\Google Drive\Dubna\Sans titre - 28 (3) line.png"/>
          <p:cNvPicPr/>
          <p:nvPr/>
        </p:nvPicPr>
        <p:blipFill>
          <a:blip r:embed="rId1">
            <a:grayscl/>
          </a:blip>
          <a:stretch/>
        </p:blipFill>
        <p:spPr>
          <a:xfrm>
            <a:off x="5965200" y="1630800"/>
            <a:ext cx="410760" cy="4087080"/>
          </a:xfrm>
          <a:prstGeom prst="rect">
            <a:avLst/>
          </a:prstGeom>
          <a:ln w="0">
            <a:noFill/>
          </a:ln>
        </p:spPr>
      </p:pic>
      <p:pic>
        <p:nvPicPr>
          <p:cNvPr id="310" name="Picture 5_0" descr="C:\Users\Samuel\Google Drive\Dubna\Sans titre - 2 (1)BOX.png"/>
          <p:cNvPicPr/>
          <p:nvPr/>
        </p:nvPicPr>
        <p:blipFill>
          <a:blip r:embed="rId2"/>
          <a:stretch/>
        </p:blipFill>
        <p:spPr>
          <a:xfrm>
            <a:off x="2490840" y="1234080"/>
            <a:ext cx="1824480" cy="1244160"/>
          </a:xfrm>
          <a:prstGeom prst="rect">
            <a:avLst/>
          </a:prstGeom>
          <a:ln w="0">
            <a:noFill/>
          </a:ln>
        </p:spPr>
      </p:pic>
      <p:pic>
        <p:nvPicPr>
          <p:cNvPr id="311" name="Picture 5_3" descr="C:\Users\Samuel\Google Drive\Dubna\Sans titre - 2 (1)BOX.png"/>
          <p:cNvPicPr/>
          <p:nvPr/>
        </p:nvPicPr>
        <p:blipFill>
          <a:blip r:embed="rId3"/>
          <a:stretch/>
        </p:blipFill>
        <p:spPr>
          <a:xfrm>
            <a:off x="2307240" y="3250440"/>
            <a:ext cx="1824480" cy="1244160"/>
          </a:xfrm>
          <a:prstGeom prst="rect">
            <a:avLst/>
          </a:prstGeom>
          <a:ln w="0">
            <a:noFill/>
          </a:ln>
        </p:spPr>
      </p:pic>
      <p:grpSp>
        <p:nvGrpSpPr>
          <p:cNvPr id="312" name="Group 2"/>
          <p:cNvGrpSpPr/>
          <p:nvPr/>
        </p:nvGrpSpPr>
        <p:grpSpPr>
          <a:xfrm>
            <a:off x="6864840" y="1107000"/>
            <a:ext cx="3437280" cy="3422160"/>
            <a:chOff x="6864840" y="1107000"/>
            <a:chExt cx="3437280" cy="3422160"/>
          </a:xfrm>
        </p:grpSpPr>
        <p:pic>
          <p:nvPicPr>
            <p:cNvPr id="313" name="Picture 4_0" descr="C:\Users\Samuel\Google Drive\Dubna\Sans titre - 6 JAR.png"/>
            <p:cNvPicPr/>
            <p:nvPr/>
          </p:nvPicPr>
          <p:blipFill>
            <a:blip r:embed="rId4"/>
            <a:stretch/>
          </p:blipFill>
          <p:spPr>
            <a:xfrm>
              <a:off x="7347600" y="1107000"/>
              <a:ext cx="1451160" cy="1085040"/>
            </a:xfrm>
            <a:prstGeom prst="rect">
              <a:avLst/>
            </a:prstGeom>
            <a:ln w="0">
              <a:noFill/>
            </a:ln>
          </p:spPr>
        </p:pic>
        <p:pic>
          <p:nvPicPr>
            <p:cNvPr id="314" name="Picture 2_3" descr="C:\Users\Samuel\Google Drive\Dubna\Sans titre - 17-tick.png"/>
            <p:cNvPicPr/>
            <p:nvPr/>
          </p:nvPicPr>
          <p:blipFill>
            <a:blip r:embed="rId5"/>
            <a:stretch/>
          </p:blipFill>
          <p:spPr>
            <a:xfrm>
              <a:off x="6864840" y="1401120"/>
              <a:ext cx="370080" cy="496800"/>
            </a:xfrm>
            <a:prstGeom prst="rect">
              <a:avLst/>
            </a:prstGeom>
            <a:ln w="0">
              <a:noFill/>
            </a:ln>
          </p:spPr>
        </p:pic>
        <p:pic>
          <p:nvPicPr>
            <p:cNvPr id="315" name="Picture 2_4" descr="C:\Users\Samuel\Google Drive\Dubna\Sans titre - 17-tick.png"/>
            <p:cNvPicPr/>
            <p:nvPr/>
          </p:nvPicPr>
          <p:blipFill>
            <a:blip r:embed="rId6"/>
            <a:stretch/>
          </p:blipFill>
          <p:spPr>
            <a:xfrm>
              <a:off x="6921720" y="3623760"/>
              <a:ext cx="370080" cy="496800"/>
            </a:xfrm>
            <a:prstGeom prst="rect">
              <a:avLst/>
            </a:prstGeom>
            <a:ln w="0">
              <a:noFill/>
            </a:ln>
          </p:spPr>
        </p:pic>
        <p:pic>
          <p:nvPicPr>
            <p:cNvPr id="316" name="Picture 6_2" descr="C:\Users\Samuel\Google Drive\Dubna\Sans titre - 16-docker.png"/>
            <p:cNvPicPr/>
            <p:nvPr/>
          </p:nvPicPr>
          <p:blipFill>
            <a:blip r:embed="rId7"/>
            <a:stretch/>
          </p:blipFill>
          <p:spPr>
            <a:xfrm>
              <a:off x="7587360" y="3093840"/>
              <a:ext cx="1719360" cy="1435320"/>
            </a:xfrm>
            <a:prstGeom prst="rect">
              <a:avLst/>
            </a:prstGeom>
            <a:ln w="0">
              <a:noFill/>
            </a:ln>
          </p:spPr>
        </p:pic>
        <p:sp>
          <p:nvSpPr>
            <p:cNvPr id="317" name="CustomShape 3"/>
            <p:cNvSpPr/>
            <p:nvPr/>
          </p:nvSpPr>
          <p:spPr>
            <a:xfrm>
              <a:off x="8683920" y="1289520"/>
              <a:ext cx="1618200" cy="57708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0" lang="en-US" sz="1600" spc="-1" strike="noStrike">
                  <a:solidFill>
                    <a:srgbClr val="000000"/>
                  </a:solidFill>
                  <a:latin typeface="Claire Hand"/>
                  <a:ea typeface="DejaVu Sans"/>
                </a:rPr>
                <a:t>- Libraries</a:t>
              </a:r>
              <a:endParaRPr b="0" lang="en-US" sz="1600" spc="-1" strike="noStrike">
                <a:solidFill>
                  <a:srgbClr val="000000"/>
                </a:solidFill>
                <a:latin typeface="Arial"/>
              </a:endParaRPr>
            </a:p>
            <a:p>
              <a:pPr defTabSz="914400">
                <a:lnSpc>
                  <a:spcPct val="100000"/>
                </a:lnSpc>
              </a:pPr>
              <a:r>
                <a:rPr b="0" lang="en-US" sz="1600" spc="-1" strike="noStrike">
                  <a:solidFill>
                    <a:srgbClr val="000000"/>
                  </a:solidFill>
                  <a:latin typeface="Claire Hand"/>
                  <a:ea typeface="DejaVu Sans"/>
                </a:rPr>
                <a:t>- http listener </a:t>
              </a:r>
              <a:endParaRPr b="0" lang="en-US" sz="1600" spc="-1" strike="noStrike">
                <a:solidFill>
                  <a:srgbClr val="000000"/>
                </a:solidFill>
                <a:latin typeface="Arial"/>
              </a:endParaRPr>
            </a:p>
          </p:txBody>
        </p:sp>
      </p:grpSp>
      <p:sp>
        <p:nvSpPr>
          <p:cNvPr id="318" name="CustomShape 4"/>
          <p:cNvSpPr/>
          <p:nvPr/>
        </p:nvSpPr>
        <p:spPr>
          <a:xfrm>
            <a:off x="2810160" y="5522760"/>
            <a:ext cx="1564920" cy="3945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0" lang="en-US" sz="2000" spc="-1" strike="noStrike">
                <a:solidFill>
                  <a:srgbClr val="000000"/>
                </a:solidFill>
                <a:latin typeface="Georgia"/>
                <a:ea typeface="DejaVu Sans"/>
              </a:rPr>
              <a:t>Monolithic</a:t>
            </a:r>
            <a:endParaRPr b="0" lang="en-US" sz="2000" spc="-1" strike="noStrike">
              <a:solidFill>
                <a:srgbClr val="000000"/>
              </a:solidFill>
              <a:latin typeface="Arial"/>
            </a:endParaRPr>
          </a:p>
        </p:txBody>
      </p:sp>
      <p:sp>
        <p:nvSpPr>
          <p:cNvPr id="319" name="CustomShape 5"/>
          <p:cNvSpPr/>
          <p:nvPr/>
        </p:nvSpPr>
        <p:spPr>
          <a:xfrm>
            <a:off x="7567560" y="5522760"/>
            <a:ext cx="1993320" cy="3945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0" lang="tr-TR" sz="2000" spc="-1" strike="noStrike">
                <a:solidFill>
                  <a:srgbClr val="000000"/>
                </a:solidFill>
                <a:latin typeface="Georgia"/>
                <a:ea typeface="DejaVu Sans"/>
              </a:rPr>
              <a:t>M</a:t>
            </a:r>
            <a:r>
              <a:rPr b="0" lang="fr-FR" sz="2000" spc="-1" strike="noStrike">
                <a:solidFill>
                  <a:srgbClr val="000000"/>
                </a:solidFill>
                <a:latin typeface="Georgia"/>
                <a:ea typeface="DejaVu Sans"/>
              </a:rPr>
              <a:t>icroservices</a:t>
            </a:r>
            <a:endParaRPr b="0" lang="en-US" sz="2000" spc="-1" strike="noStrike">
              <a:solidFill>
                <a:srgbClr val="000000"/>
              </a:solidFill>
              <a:latin typeface="Arial"/>
            </a:endParaRPr>
          </a:p>
        </p:txBody>
      </p:sp>
      <p:pic>
        <p:nvPicPr>
          <p:cNvPr id="320" name="Picture 6_3" descr="C:\Users\Samuel\Google Drive\Dubna\Sans titre - 2 (1)WAR.png"/>
          <p:cNvPicPr/>
          <p:nvPr/>
        </p:nvPicPr>
        <p:blipFill>
          <a:blip r:embed="rId8"/>
          <a:stretch/>
        </p:blipFill>
        <p:spPr>
          <a:xfrm>
            <a:off x="3852720" y="2234520"/>
            <a:ext cx="1035360" cy="317880"/>
          </a:xfrm>
          <a:prstGeom prst="rect">
            <a:avLst/>
          </a:prstGeom>
          <a:ln w="0">
            <a:noFill/>
          </a:ln>
        </p:spPr>
      </p:pic>
      <p:pic>
        <p:nvPicPr>
          <p:cNvPr id="321" name="Picture 2_5" descr="C:\Users\Samuel\Google Drive\Dubna\EAR.png"/>
          <p:cNvPicPr/>
          <p:nvPr/>
        </p:nvPicPr>
        <p:blipFill>
          <a:blip r:embed="rId9"/>
          <a:stretch/>
        </p:blipFill>
        <p:spPr>
          <a:xfrm>
            <a:off x="3835440" y="4190400"/>
            <a:ext cx="934560" cy="449280"/>
          </a:xfrm>
          <a:prstGeom prst="rect">
            <a:avLst/>
          </a:prstGeom>
          <a:ln w="0">
            <a:noFill/>
          </a:ln>
        </p:spPr>
      </p:pic>
      <p:sp>
        <p:nvSpPr>
          <p:cNvPr id="322" name="CustomShape 6"/>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3" name="CustomShape 1"/>
          <p:cNvSpPr/>
          <p:nvPr/>
        </p:nvSpPr>
        <p:spPr>
          <a:xfrm>
            <a:off x="0" y="80640"/>
            <a:ext cx="12188520" cy="4982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Mikroservis Prensipleri</a:t>
            </a:r>
            <a:endParaRPr b="0" lang="en-US" sz="2000" spc="-1" strike="noStrike">
              <a:solidFill>
                <a:srgbClr val="000000"/>
              </a:solidFill>
              <a:latin typeface="Arial"/>
            </a:endParaRPr>
          </a:p>
        </p:txBody>
      </p:sp>
      <p:sp>
        <p:nvSpPr>
          <p:cNvPr id="324" name="CustomShape 2"/>
          <p:cNvSpPr/>
          <p:nvPr/>
        </p:nvSpPr>
        <p:spPr>
          <a:xfrm>
            <a:off x="2217600" y="613080"/>
            <a:ext cx="1699200" cy="835560"/>
          </a:xfrm>
          <a:prstGeom prst="chevron">
            <a:avLst>
              <a:gd name="adj" fmla="val 50000"/>
            </a:avLst>
          </a:prstGeom>
          <a:solidFill>
            <a:srgbClr val="c00000"/>
          </a:solidFill>
          <a:ln>
            <a:noFill/>
          </a:ln>
          <a:effectLst>
            <a:outerShdw algn="ctr" blurRad="150120" dir="8461089" dist="250081">
              <a:srgbClr val="000000">
                <a:alpha val="28000"/>
              </a:srgbClr>
            </a:outerShdw>
          </a:effectLst>
          <a:scene3d>
            <a:camera prst="orthographicFront">
              <a:rot lat="0" lon="0" rev="0"/>
            </a:camera>
            <a:lightRig dir="t" rig="contrasting">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325" name="CustomShape 3"/>
          <p:cNvSpPr/>
          <p:nvPr/>
        </p:nvSpPr>
        <p:spPr>
          <a:xfrm>
            <a:off x="898200" y="614880"/>
            <a:ext cx="1638720" cy="837720"/>
          </a:xfrm>
          <a:prstGeom prst="homePlate">
            <a:avLst>
              <a:gd name="adj" fmla="val 50000"/>
            </a:avLst>
          </a:prstGeom>
          <a:solidFill>
            <a:srgbClr val="c00000"/>
          </a:solidFill>
          <a:ln>
            <a:noFill/>
          </a:ln>
          <a:effectLst>
            <a:outerShdw algn="ctr" blurRad="150120" dir="8461089" dist="250081">
              <a:srgbClr val="000000">
                <a:alpha val="28000"/>
              </a:srgbClr>
            </a:outerShdw>
          </a:effectLst>
          <a:scene3d>
            <a:camera prst="orthographicFront">
              <a:rot lat="0" lon="0" rev="0"/>
            </a:camera>
            <a:lightRig dir="t" rig="contrasting">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326" name="CustomShape 4"/>
          <p:cNvSpPr/>
          <p:nvPr/>
        </p:nvSpPr>
        <p:spPr>
          <a:xfrm>
            <a:off x="3585960" y="617400"/>
            <a:ext cx="1627200" cy="835560"/>
          </a:xfrm>
          <a:prstGeom prst="chevron">
            <a:avLst>
              <a:gd name="adj" fmla="val 50000"/>
            </a:avLst>
          </a:prstGeom>
          <a:solidFill>
            <a:srgbClr val="c00000"/>
          </a:solidFill>
          <a:ln>
            <a:noFill/>
          </a:ln>
          <a:effectLst>
            <a:outerShdw algn="ctr" blurRad="150120" dir="8461089" dist="250081">
              <a:srgbClr val="000000">
                <a:alpha val="28000"/>
              </a:srgbClr>
            </a:outerShdw>
          </a:effectLst>
          <a:scene3d>
            <a:camera prst="orthographicFront">
              <a:rot lat="0" lon="0" rev="0"/>
            </a:camera>
            <a:lightRig dir="t" rig="contrasting">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327" name="CustomShape 5"/>
          <p:cNvSpPr/>
          <p:nvPr/>
        </p:nvSpPr>
        <p:spPr>
          <a:xfrm>
            <a:off x="4881960" y="617040"/>
            <a:ext cx="2088720" cy="835560"/>
          </a:xfrm>
          <a:prstGeom prst="chevron">
            <a:avLst>
              <a:gd name="adj" fmla="val 50000"/>
            </a:avLst>
          </a:prstGeom>
          <a:solidFill>
            <a:srgbClr val="0070c0"/>
          </a:solidFill>
          <a:ln>
            <a:solidFill>
              <a:srgbClr val="43729d"/>
            </a:solid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328" name="CustomShape 6"/>
          <p:cNvSpPr/>
          <p:nvPr/>
        </p:nvSpPr>
        <p:spPr>
          <a:xfrm>
            <a:off x="6655680" y="624240"/>
            <a:ext cx="1749960" cy="835560"/>
          </a:xfrm>
          <a:prstGeom prst="chevron">
            <a:avLst>
              <a:gd name="adj" fmla="val 50000"/>
            </a:avLst>
          </a:prstGeom>
          <a:solidFill>
            <a:srgbClr val="0070c0"/>
          </a:solidFill>
          <a:ln>
            <a:solidFill>
              <a:srgbClr val="43729d"/>
            </a:solid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329" name="CustomShape 7"/>
          <p:cNvSpPr/>
          <p:nvPr/>
        </p:nvSpPr>
        <p:spPr>
          <a:xfrm>
            <a:off x="957960" y="878400"/>
            <a:ext cx="1537560" cy="303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Modülerlik</a:t>
            </a:r>
            <a:endParaRPr b="0" lang="en-US" sz="1400" spc="-1" strike="noStrike">
              <a:solidFill>
                <a:srgbClr val="000000"/>
              </a:solidFill>
              <a:latin typeface="Arial"/>
            </a:endParaRPr>
          </a:p>
        </p:txBody>
      </p:sp>
      <p:sp>
        <p:nvSpPr>
          <p:cNvPr id="330" name="CustomShape 8"/>
          <p:cNvSpPr/>
          <p:nvPr/>
        </p:nvSpPr>
        <p:spPr>
          <a:xfrm>
            <a:off x="2576160" y="740880"/>
            <a:ext cx="127008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Sürekli Otomasyon</a:t>
            </a:r>
            <a:endParaRPr b="0" lang="en-US" sz="1400" spc="-1" strike="noStrike">
              <a:solidFill>
                <a:srgbClr val="000000"/>
              </a:solidFill>
              <a:latin typeface="Arial"/>
            </a:endParaRPr>
          </a:p>
        </p:txBody>
      </p:sp>
      <p:sp>
        <p:nvSpPr>
          <p:cNvPr id="331" name="CustomShape 9"/>
          <p:cNvSpPr/>
          <p:nvPr/>
        </p:nvSpPr>
        <p:spPr>
          <a:xfrm>
            <a:off x="5251320" y="838080"/>
            <a:ext cx="214956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Merkezileştirmeden Kaçınma</a:t>
            </a:r>
            <a:endParaRPr b="0" lang="en-US" sz="1400" spc="-1" strike="noStrike">
              <a:solidFill>
                <a:srgbClr val="000000"/>
              </a:solidFill>
              <a:latin typeface="Arial"/>
            </a:endParaRPr>
          </a:p>
        </p:txBody>
      </p:sp>
      <p:sp>
        <p:nvSpPr>
          <p:cNvPr id="332" name="CustomShape 10"/>
          <p:cNvSpPr/>
          <p:nvPr/>
        </p:nvSpPr>
        <p:spPr>
          <a:xfrm>
            <a:off x="3971520" y="671400"/>
            <a:ext cx="1254960" cy="730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Gizli Uygulama Erişimi</a:t>
            </a:r>
            <a:endParaRPr b="0" lang="en-US" sz="1400" spc="-1" strike="noStrike">
              <a:solidFill>
                <a:srgbClr val="000000"/>
              </a:solidFill>
              <a:latin typeface="Arial"/>
            </a:endParaRPr>
          </a:p>
        </p:txBody>
      </p:sp>
      <p:sp>
        <p:nvSpPr>
          <p:cNvPr id="333" name="CustomShape 11"/>
          <p:cNvSpPr/>
          <p:nvPr/>
        </p:nvSpPr>
        <p:spPr>
          <a:xfrm>
            <a:off x="7066080" y="775080"/>
            <a:ext cx="153756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Bağımsız </a:t>
            </a:r>
            <a:endParaRPr b="0" lang="en-US" sz="1400" spc="-1" strike="noStrike">
              <a:solidFill>
                <a:srgbClr val="000000"/>
              </a:solidFill>
              <a:latin typeface="Arial"/>
            </a:endParaRPr>
          </a:p>
          <a:p>
            <a:pPr defTabSz="914400">
              <a:lnSpc>
                <a:spcPct val="100000"/>
              </a:lnSpc>
            </a:pPr>
            <a:r>
              <a:rPr b="0" lang="tr-TR" sz="1400" spc="-1" strike="noStrike">
                <a:solidFill>
                  <a:srgbClr val="ffffff"/>
                </a:solidFill>
                <a:latin typeface="Georgia"/>
                <a:ea typeface="DejaVu Sans"/>
              </a:rPr>
              <a:t>Kurulum</a:t>
            </a:r>
            <a:endParaRPr b="0" lang="en-US" sz="1400" spc="-1" strike="noStrike">
              <a:solidFill>
                <a:srgbClr val="000000"/>
              </a:solidFill>
              <a:latin typeface="Arial"/>
            </a:endParaRPr>
          </a:p>
        </p:txBody>
      </p:sp>
      <p:sp>
        <p:nvSpPr>
          <p:cNvPr id="334" name="CustomShape 12"/>
          <p:cNvSpPr/>
          <p:nvPr/>
        </p:nvSpPr>
        <p:spPr>
          <a:xfrm>
            <a:off x="8076960" y="620640"/>
            <a:ext cx="1694520" cy="835560"/>
          </a:xfrm>
          <a:prstGeom prst="chevron">
            <a:avLst>
              <a:gd name="adj" fmla="val 50000"/>
            </a:avLst>
          </a:prstGeom>
          <a:solidFill>
            <a:srgbClr val="0070c0"/>
          </a:solidFill>
          <a:ln>
            <a:solidFill>
              <a:srgbClr val="43729d"/>
            </a:solid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335" name="CustomShape 13"/>
          <p:cNvSpPr/>
          <p:nvPr/>
        </p:nvSpPr>
        <p:spPr>
          <a:xfrm>
            <a:off x="9445680" y="613080"/>
            <a:ext cx="1840320" cy="835560"/>
          </a:xfrm>
          <a:prstGeom prst="chevron">
            <a:avLst>
              <a:gd name="adj" fmla="val 50000"/>
            </a:avLst>
          </a:prstGeom>
          <a:solidFill>
            <a:srgbClr val="0070c0"/>
          </a:solidFill>
          <a:ln>
            <a:solidFill>
              <a:srgbClr val="43729d"/>
            </a:solid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336" name="CustomShape 14"/>
          <p:cNvSpPr/>
          <p:nvPr/>
        </p:nvSpPr>
        <p:spPr>
          <a:xfrm>
            <a:off x="9832320" y="838080"/>
            <a:ext cx="145368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Gözlenebilirlik</a:t>
            </a:r>
            <a:endParaRPr b="0" lang="en-US" sz="1400" spc="-1" strike="noStrike">
              <a:solidFill>
                <a:srgbClr val="000000"/>
              </a:solidFill>
              <a:latin typeface="Arial"/>
            </a:endParaRPr>
          </a:p>
        </p:txBody>
      </p:sp>
      <p:sp>
        <p:nvSpPr>
          <p:cNvPr id="337" name="CustomShape 15"/>
          <p:cNvSpPr/>
          <p:nvPr/>
        </p:nvSpPr>
        <p:spPr>
          <a:xfrm>
            <a:off x="8466120" y="747000"/>
            <a:ext cx="288540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Hata </a:t>
            </a:r>
            <a:endParaRPr b="0" lang="en-US" sz="1400" spc="-1" strike="noStrike">
              <a:solidFill>
                <a:srgbClr val="000000"/>
              </a:solidFill>
              <a:latin typeface="Arial"/>
            </a:endParaRPr>
          </a:p>
          <a:p>
            <a:pPr defTabSz="914400">
              <a:lnSpc>
                <a:spcPct val="100000"/>
              </a:lnSpc>
            </a:pPr>
            <a:r>
              <a:rPr b="0" lang="tr-TR" sz="1400" spc="-1" strike="noStrike">
                <a:solidFill>
                  <a:srgbClr val="ffffff"/>
                </a:solidFill>
                <a:latin typeface="Georgia"/>
                <a:ea typeface="DejaVu Sans"/>
              </a:rPr>
              <a:t>Durumları</a:t>
            </a:r>
            <a:endParaRPr b="0" lang="en-US" sz="1400" spc="-1" strike="noStrike">
              <a:solidFill>
                <a:srgbClr val="000000"/>
              </a:solidFill>
              <a:latin typeface="Arial"/>
            </a:endParaRPr>
          </a:p>
        </p:txBody>
      </p:sp>
      <p:pic>
        <p:nvPicPr>
          <p:cNvPr id="338" name="Resim 11_1" descr=""/>
          <p:cNvPicPr/>
          <p:nvPr/>
        </p:nvPicPr>
        <p:blipFill>
          <a:blip r:embed="rId1"/>
          <a:stretch/>
        </p:blipFill>
        <p:spPr>
          <a:xfrm>
            <a:off x="997920" y="1681200"/>
            <a:ext cx="10018080" cy="4757760"/>
          </a:xfrm>
          <a:prstGeom prst="rect">
            <a:avLst/>
          </a:prstGeom>
          <a:ln w="0">
            <a:noFill/>
          </a:ln>
          <a:effectLst>
            <a:softEdge rad="112680"/>
          </a:effectLst>
        </p:spPr>
      </p:pic>
      <p:sp>
        <p:nvSpPr>
          <p:cNvPr id="339" name="CustomShape 16"/>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40" dur="indefinite" restart="never" nodeType="tmRoot">
          <p:childTnLst>
            <p:seq>
              <p:cTn id="41" dur="indefinite" nodeType="mainSeq">
                <p:childTnLst>
                  <p:par>
                    <p:cTn id="42" fill="hold">
                      <p:stCondLst>
                        <p:cond delay="0"/>
                      </p:stCondLst>
                      <p:childTnLst>
                        <p:par>
                          <p:cTn id="43" fill="hold">
                            <p:stCondLst>
                              <p:cond delay="0"/>
                            </p:stCondLst>
                            <p:childTnLst>
                              <p:par>
                                <p:cTn id="44" nodeType="withEffect" fill="hold" presetClass="entr" presetID="10">
                                  <p:stCondLst>
                                    <p:cond delay="500"/>
                                  </p:stCondLst>
                                  <p:childTnLst>
                                    <p:set>
                                      <p:cBhvr>
                                        <p:cTn id="45" dur="1" fill="hold">
                                          <p:stCondLst>
                                            <p:cond delay="0"/>
                                          </p:stCondLst>
                                        </p:cTn>
                                        <p:tgtEl>
                                          <p:spTgt spid="338"/>
                                        </p:tgtEl>
                                        <p:attrNameLst>
                                          <p:attrName>style.visibility</p:attrName>
                                        </p:attrNameLst>
                                      </p:cBhvr>
                                      <p:to>
                                        <p:strVal val="visible"/>
                                      </p:to>
                                    </p:set>
                                    <p:animEffect filter="fade" transition="in">
                                      <p:cBhvr additive="repl">
                                        <p:cTn id="46" dur="500"/>
                                        <p:tgtEl>
                                          <p:spTgt spid="3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0" name="CustomShape 65"/>
          <p:cNvSpPr/>
          <p:nvPr/>
        </p:nvSpPr>
        <p:spPr>
          <a:xfrm>
            <a:off x="0" y="80640"/>
            <a:ext cx="12187440" cy="49716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Gizli Uygulama Erişimi</a:t>
            </a:r>
            <a:endParaRPr b="0" lang="en-US" sz="2000" spc="-1" strike="noStrike">
              <a:solidFill>
                <a:srgbClr val="000000"/>
              </a:solidFill>
              <a:latin typeface="Arial"/>
            </a:endParaRPr>
          </a:p>
        </p:txBody>
      </p:sp>
      <p:sp>
        <p:nvSpPr>
          <p:cNvPr id="341" name="CustomShape 66"/>
          <p:cNvSpPr/>
          <p:nvPr/>
        </p:nvSpPr>
        <p:spPr>
          <a:xfrm>
            <a:off x="5698800" y="3400560"/>
            <a:ext cx="281160" cy="498240"/>
          </a:xfrm>
          <a:prstGeom prst="chevron">
            <a:avLst>
              <a:gd name="adj" fmla="val 50000"/>
            </a:avLst>
          </a:prstGeom>
          <a:solidFill>
            <a:srgbClr val="c00000"/>
          </a:solidFill>
          <a:ln w="2556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342" name="CustomShape 67"/>
          <p:cNvSpPr/>
          <p:nvPr/>
        </p:nvSpPr>
        <p:spPr>
          <a:xfrm>
            <a:off x="2242440" y="833400"/>
            <a:ext cx="6906960" cy="39456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tr-TR" sz="2000" spc="-1" strike="noStrike">
                <a:solidFill>
                  <a:srgbClr val="000000"/>
                </a:solidFill>
                <a:latin typeface="Georgia"/>
                <a:ea typeface="DejaVu Sans"/>
              </a:rPr>
              <a:t>Sistem dışarıya gerekenden fazlasını sunmamalı.</a:t>
            </a:r>
            <a:endParaRPr b="0" lang="en-US" sz="2000" spc="-1" strike="noStrike">
              <a:solidFill>
                <a:srgbClr val="000000"/>
              </a:solidFill>
              <a:latin typeface="Arial"/>
            </a:endParaRPr>
          </a:p>
        </p:txBody>
      </p:sp>
      <p:sp>
        <p:nvSpPr>
          <p:cNvPr id="343" name="CustomShape 68"/>
          <p:cNvSpPr/>
          <p:nvPr/>
        </p:nvSpPr>
        <p:spPr>
          <a:xfrm>
            <a:off x="1001520" y="1745280"/>
            <a:ext cx="4554360" cy="3742200"/>
          </a:xfrm>
          <a:prstGeom prst="roundRect">
            <a:avLst>
              <a:gd name="adj" fmla="val 8594"/>
            </a:avLst>
          </a:prstGeom>
          <a:blipFill rotWithShape="0">
            <a:blip r:embed="rId1"/>
            <a:srcRect/>
            <a:stretch/>
          </a:blipFill>
          <a:ln w="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344" name="CustomShape 69"/>
          <p:cNvSpPr/>
          <p:nvPr/>
        </p:nvSpPr>
        <p:spPr>
          <a:xfrm>
            <a:off x="6132600" y="1724760"/>
            <a:ext cx="4768560" cy="3742200"/>
          </a:xfrm>
          <a:prstGeom prst="roundRect">
            <a:avLst>
              <a:gd name="adj" fmla="val 8594"/>
            </a:avLst>
          </a:prstGeom>
          <a:blipFill rotWithShape="0">
            <a:blip r:embed="rId2"/>
            <a:srcRect/>
            <a:stretch/>
          </a:blipFill>
          <a:ln w="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345" name="CustomShape 70"/>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47" dur="indefinite" restart="never" nodeType="tmRoot">
          <p:childTnLst>
            <p:seq>
              <p:cTn id="48" dur="indefinite" nodeType="mainSeq">
                <p:childTnLst>
                  <p:par>
                    <p:cTn id="49" fill="hold">
                      <p:stCondLst>
                        <p:cond delay="0"/>
                      </p:stCondLst>
                      <p:childTnLst>
                        <p:par>
                          <p:cTn id="50" fill="hold">
                            <p:stCondLst>
                              <p:cond delay="0"/>
                            </p:stCondLst>
                            <p:childTnLst>
                              <p:par>
                                <p:cTn id="51" nodeType="withEffect" fill="hold" presetClass="entr" presetID="10">
                                  <p:stCondLst>
                                    <p:cond delay="500"/>
                                  </p:stCondLst>
                                  <p:childTnLst>
                                    <p:set>
                                      <p:cBhvr>
                                        <p:cTn id="52" dur="1" fill="hold">
                                          <p:stCondLst>
                                            <p:cond delay="0"/>
                                          </p:stCondLst>
                                        </p:cTn>
                                        <p:tgtEl>
                                          <p:spTgt spid="343"/>
                                        </p:tgtEl>
                                        <p:attrNameLst>
                                          <p:attrName>style.visibility</p:attrName>
                                        </p:attrNameLst>
                                      </p:cBhvr>
                                      <p:to>
                                        <p:strVal val="visible"/>
                                      </p:to>
                                    </p:set>
                                    <p:animEffect filter="fade" transition="in">
                                      <p:cBhvr additive="repl">
                                        <p:cTn id="53" dur="500"/>
                                        <p:tgtEl>
                                          <p:spTgt spid="343"/>
                                        </p:tgtEl>
                                      </p:cBhvr>
                                    </p:animEffect>
                                  </p:childTnLst>
                                </p:cTn>
                              </p:par>
                              <p:par>
                                <p:cTn id="54" nodeType="withEffect" fill="hold" presetClass="entr" presetID="10">
                                  <p:stCondLst>
                                    <p:cond delay="1250"/>
                                  </p:stCondLst>
                                  <p:childTnLst>
                                    <p:set>
                                      <p:cBhvr>
                                        <p:cTn id="55" dur="1" fill="hold">
                                          <p:stCondLst>
                                            <p:cond delay="0"/>
                                          </p:stCondLst>
                                        </p:cTn>
                                        <p:tgtEl>
                                          <p:spTgt spid="341"/>
                                        </p:tgtEl>
                                        <p:attrNameLst>
                                          <p:attrName>style.visibility</p:attrName>
                                        </p:attrNameLst>
                                      </p:cBhvr>
                                      <p:to>
                                        <p:strVal val="visible"/>
                                      </p:to>
                                    </p:set>
                                    <p:animEffect filter="fade" transition="in">
                                      <p:cBhvr additive="repl">
                                        <p:cTn id="56" dur="500"/>
                                        <p:tgtEl>
                                          <p:spTgt spid="341"/>
                                        </p:tgtEl>
                                      </p:cBhvr>
                                    </p:animEffect>
                                  </p:childTnLst>
                                </p:cTn>
                              </p:par>
                              <p:par>
                                <p:cTn id="57" nodeType="withEffect" fill="hold" presetClass="entr" presetID="10">
                                  <p:stCondLst>
                                    <p:cond delay="2000"/>
                                  </p:stCondLst>
                                  <p:childTnLst>
                                    <p:set>
                                      <p:cBhvr>
                                        <p:cTn id="58" dur="1" fill="hold">
                                          <p:stCondLst>
                                            <p:cond delay="0"/>
                                          </p:stCondLst>
                                        </p:cTn>
                                        <p:tgtEl>
                                          <p:spTgt spid="344"/>
                                        </p:tgtEl>
                                        <p:attrNameLst>
                                          <p:attrName>style.visibility</p:attrName>
                                        </p:attrNameLst>
                                      </p:cBhvr>
                                      <p:to>
                                        <p:strVal val="visible"/>
                                      </p:to>
                                    </p:set>
                                    <p:animEffect filter="fade" transition="in">
                                      <p:cBhvr additive="repl">
                                        <p:cTn id="59" dur="500"/>
                                        <p:tgtEl>
                                          <p:spTgt spid="3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6" name="CustomShape 1"/>
          <p:cNvSpPr/>
          <p:nvPr/>
        </p:nvSpPr>
        <p:spPr>
          <a:xfrm>
            <a:off x="0" y="80640"/>
            <a:ext cx="12188520" cy="4982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Mikroservis Prensipleri</a:t>
            </a:r>
            <a:endParaRPr b="0" lang="en-US" sz="2000" spc="-1" strike="noStrike">
              <a:solidFill>
                <a:srgbClr val="000000"/>
              </a:solidFill>
              <a:latin typeface="Arial"/>
            </a:endParaRPr>
          </a:p>
        </p:txBody>
      </p:sp>
      <p:sp>
        <p:nvSpPr>
          <p:cNvPr id="347" name="CustomShape 2"/>
          <p:cNvSpPr/>
          <p:nvPr/>
        </p:nvSpPr>
        <p:spPr>
          <a:xfrm>
            <a:off x="2314080" y="803160"/>
            <a:ext cx="1699200" cy="835560"/>
          </a:xfrm>
          <a:prstGeom prst="chevron">
            <a:avLst>
              <a:gd name="adj" fmla="val 50000"/>
            </a:avLst>
          </a:prstGeom>
          <a:solidFill>
            <a:srgbClr val="c00000"/>
          </a:solidFill>
          <a:ln>
            <a:noFill/>
          </a:ln>
          <a:effectLst>
            <a:outerShdw algn="ctr" blurRad="150120" dir="8461089" dist="250081">
              <a:srgbClr val="000000">
                <a:alpha val="28000"/>
              </a:srgbClr>
            </a:outerShdw>
          </a:effectLst>
          <a:scene3d>
            <a:camera prst="orthographicFront">
              <a:rot lat="0" lon="0" rev="0"/>
            </a:camera>
            <a:lightRig dir="t" rig="contrasting">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348" name="CustomShape 3"/>
          <p:cNvSpPr/>
          <p:nvPr/>
        </p:nvSpPr>
        <p:spPr>
          <a:xfrm>
            <a:off x="994680" y="804960"/>
            <a:ext cx="1638720" cy="837720"/>
          </a:xfrm>
          <a:prstGeom prst="homePlate">
            <a:avLst>
              <a:gd name="adj" fmla="val 50000"/>
            </a:avLst>
          </a:prstGeom>
          <a:solidFill>
            <a:srgbClr val="c00000"/>
          </a:solidFill>
          <a:ln>
            <a:noFill/>
          </a:ln>
          <a:effectLst>
            <a:outerShdw algn="ctr" blurRad="150120" dir="8461089" dist="250081">
              <a:srgbClr val="000000">
                <a:alpha val="28000"/>
              </a:srgbClr>
            </a:outerShdw>
          </a:effectLst>
          <a:scene3d>
            <a:camera prst="orthographicFront">
              <a:rot lat="0" lon="0" rev="0"/>
            </a:camera>
            <a:lightRig dir="t" rig="contrasting">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349" name="CustomShape 4"/>
          <p:cNvSpPr/>
          <p:nvPr/>
        </p:nvSpPr>
        <p:spPr>
          <a:xfrm>
            <a:off x="3682440" y="807480"/>
            <a:ext cx="1627200" cy="835560"/>
          </a:xfrm>
          <a:prstGeom prst="chevron">
            <a:avLst>
              <a:gd name="adj" fmla="val 50000"/>
            </a:avLst>
          </a:prstGeom>
          <a:solidFill>
            <a:srgbClr val="c00000"/>
          </a:solidFill>
          <a:ln>
            <a:noFill/>
          </a:ln>
          <a:effectLst>
            <a:outerShdw algn="ctr" blurRad="150120" dir="8461089" dist="250081">
              <a:srgbClr val="000000">
                <a:alpha val="28000"/>
              </a:srgbClr>
            </a:outerShdw>
          </a:effectLst>
          <a:scene3d>
            <a:camera prst="orthographicFront">
              <a:rot lat="0" lon="0" rev="0"/>
            </a:camera>
            <a:lightRig dir="t" rig="contrasting">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350" name="CustomShape 5"/>
          <p:cNvSpPr/>
          <p:nvPr/>
        </p:nvSpPr>
        <p:spPr>
          <a:xfrm>
            <a:off x="4978440" y="807120"/>
            <a:ext cx="2088720" cy="835560"/>
          </a:xfrm>
          <a:prstGeom prst="chevron">
            <a:avLst>
              <a:gd name="adj" fmla="val 50000"/>
            </a:avLst>
          </a:prstGeom>
          <a:solidFill>
            <a:srgbClr val="c00000"/>
          </a:solidFill>
          <a:ln>
            <a:noFill/>
          </a:ln>
          <a:effectLst>
            <a:outerShdw algn="ctr" blurRad="150120" dir="8461089" dist="250081">
              <a:srgbClr val="000000">
                <a:alpha val="28000"/>
              </a:srgbClr>
            </a:outerShdw>
          </a:effectLst>
          <a:scene3d>
            <a:camera prst="orthographicFront">
              <a:rot lat="0" lon="0" rev="0"/>
            </a:camera>
            <a:lightRig dir="t" rig="contrasting">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351" name="CustomShape 6"/>
          <p:cNvSpPr/>
          <p:nvPr/>
        </p:nvSpPr>
        <p:spPr>
          <a:xfrm>
            <a:off x="6752160" y="814320"/>
            <a:ext cx="1749960" cy="835560"/>
          </a:xfrm>
          <a:prstGeom prst="chevron">
            <a:avLst>
              <a:gd name="adj" fmla="val 50000"/>
            </a:avLst>
          </a:prstGeom>
          <a:solidFill>
            <a:srgbClr val="0070c0"/>
          </a:solidFill>
          <a:ln>
            <a:solidFill>
              <a:srgbClr val="43729d"/>
            </a:solid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352" name="CustomShape 7"/>
          <p:cNvSpPr/>
          <p:nvPr/>
        </p:nvSpPr>
        <p:spPr>
          <a:xfrm>
            <a:off x="1054440" y="1068480"/>
            <a:ext cx="1537560" cy="303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Modülerlik</a:t>
            </a:r>
            <a:endParaRPr b="0" lang="en-US" sz="1400" spc="-1" strike="noStrike">
              <a:solidFill>
                <a:srgbClr val="000000"/>
              </a:solidFill>
              <a:latin typeface="Arial"/>
            </a:endParaRPr>
          </a:p>
        </p:txBody>
      </p:sp>
      <p:sp>
        <p:nvSpPr>
          <p:cNvPr id="353" name="CustomShape 8"/>
          <p:cNvSpPr/>
          <p:nvPr/>
        </p:nvSpPr>
        <p:spPr>
          <a:xfrm>
            <a:off x="2672640" y="930960"/>
            <a:ext cx="127008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Sürekli Otomasyon</a:t>
            </a:r>
            <a:endParaRPr b="0" lang="en-US" sz="1400" spc="-1" strike="noStrike">
              <a:solidFill>
                <a:srgbClr val="000000"/>
              </a:solidFill>
              <a:latin typeface="Arial"/>
            </a:endParaRPr>
          </a:p>
        </p:txBody>
      </p:sp>
      <p:sp>
        <p:nvSpPr>
          <p:cNvPr id="354" name="CustomShape 9"/>
          <p:cNvSpPr/>
          <p:nvPr/>
        </p:nvSpPr>
        <p:spPr>
          <a:xfrm>
            <a:off x="5347800" y="1028160"/>
            <a:ext cx="214956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Merkezileştirmeden Kaçınma</a:t>
            </a:r>
            <a:endParaRPr b="0" lang="en-US" sz="1400" spc="-1" strike="noStrike">
              <a:solidFill>
                <a:srgbClr val="000000"/>
              </a:solidFill>
              <a:latin typeface="Arial"/>
            </a:endParaRPr>
          </a:p>
        </p:txBody>
      </p:sp>
      <p:sp>
        <p:nvSpPr>
          <p:cNvPr id="355" name="CustomShape 10"/>
          <p:cNvSpPr/>
          <p:nvPr/>
        </p:nvSpPr>
        <p:spPr>
          <a:xfrm>
            <a:off x="4068000" y="861480"/>
            <a:ext cx="1254960" cy="730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Gizli Uygulama Erişimi</a:t>
            </a:r>
            <a:endParaRPr b="0" lang="en-US" sz="1400" spc="-1" strike="noStrike">
              <a:solidFill>
                <a:srgbClr val="000000"/>
              </a:solidFill>
              <a:latin typeface="Arial"/>
            </a:endParaRPr>
          </a:p>
        </p:txBody>
      </p:sp>
      <p:sp>
        <p:nvSpPr>
          <p:cNvPr id="356" name="CustomShape 11"/>
          <p:cNvSpPr/>
          <p:nvPr/>
        </p:nvSpPr>
        <p:spPr>
          <a:xfrm>
            <a:off x="7162560" y="965160"/>
            <a:ext cx="153756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Bağımsız </a:t>
            </a:r>
            <a:endParaRPr b="0" lang="en-US" sz="1400" spc="-1" strike="noStrike">
              <a:solidFill>
                <a:srgbClr val="000000"/>
              </a:solidFill>
              <a:latin typeface="Arial"/>
            </a:endParaRPr>
          </a:p>
          <a:p>
            <a:pPr defTabSz="914400">
              <a:lnSpc>
                <a:spcPct val="100000"/>
              </a:lnSpc>
            </a:pPr>
            <a:r>
              <a:rPr b="0" lang="tr-TR" sz="1400" spc="-1" strike="noStrike">
                <a:solidFill>
                  <a:srgbClr val="ffffff"/>
                </a:solidFill>
                <a:latin typeface="Georgia"/>
                <a:ea typeface="DejaVu Sans"/>
              </a:rPr>
              <a:t>Durum</a:t>
            </a:r>
            <a:endParaRPr b="0" lang="en-US" sz="1400" spc="-1" strike="noStrike">
              <a:solidFill>
                <a:srgbClr val="000000"/>
              </a:solidFill>
              <a:latin typeface="Arial"/>
            </a:endParaRPr>
          </a:p>
        </p:txBody>
      </p:sp>
      <p:sp>
        <p:nvSpPr>
          <p:cNvPr id="357" name="CustomShape 12"/>
          <p:cNvSpPr/>
          <p:nvPr/>
        </p:nvSpPr>
        <p:spPr>
          <a:xfrm>
            <a:off x="8173440" y="810720"/>
            <a:ext cx="1694520" cy="835560"/>
          </a:xfrm>
          <a:prstGeom prst="chevron">
            <a:avLst>
              <a:gd name="adj" fmla="val 50000"/>
            </a:avLst>
          </a:prstGeom>
          <a:solidFill>
            <a:srgbClr val="0070c0"/>
          </a:solidFill>
          <a:ln>
            <a:solidFill>
              <a:srgbClr val="43729d"/>
            </a:solid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358" name="CustomShape 13"/>
          <p:cNvSpPr/>
          <p:nvPr/>
        </p:nvSpPr>
        <p:spPr>
          <a:xfrm>
            <a:off x="9542160" y="803160"/>
            <a:ext cx="1840320" cy="835560"/>
          </a:xfrm>
          <a:prstGeom prst="chevron">
            <a:avLst>
              <a:gd name="adj" fmla="val 50000"/>
            </a:avLst>
          </a:prstGeom>
          <a:solidFill>
            <a:srgbClr val="0070c0"/>
          </a:solidFill>
          <a:ln>
            <a:solidFill>
              <a:srgbClr val="43729d"/>
            </a:solid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359" name="CustomShape 14"/>
          <p:cNvSpPr/>
          <p:nvPr/>
        </p:nvSpPr>
        <p:spPr>
          <a:xfrm>
            <a:off x="9928800" y="1028160"/>
            <a:ext cx="145368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Gözlenebilirlik</a:t>
            </a:r>
            <a:endParaRPr b="0" lang="en-US" sz="1400" spc="-1" strike="noStrike">
              <a:solidFill>
                <a:srgbClr val="000000"/>
              </a:solidFill>
              <a:latin typeface="Arial"/>
            </a:endParaRPr>
          </a:p>
        </p:txBody>
      </p:sp>
      <p:sp>
        <p:nvSpPr>
          <p:cNvPr id="360" name="CustomShape 15"/>
          <p:cNvSpPr/>
          <p:nvPr/>
        </p:nvSpPr>
        <p:spPr>
          <a:xfrm>
            <a:off x="8562600" y="937080"/>
            <a:ext cx="288540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Hata </a:t>
            </a:r>
            <a:endParaRPr b="0" lang="en-US" sz="1400" spc="-1" strike="noStrike">
              <a:solidFill>
                <a:srgbClr val="000000"/>
              </a:solidFill>
              <a:latin typeface="Arial"/>
            </a:endParaRPr>
          </a:p>
          <a:p>
            <a:pPr defTabSz="914400">
              <a:lnSpc>
                <a:spcPct val="100000"/>
              </a:lnSpc>
            </a:pPr>
            <a:r>
              <a:rPr b="0" lang="tr-TR" sz="1400" spc="-1" strike="noStrike">
                <a:solidFill>
                  <a:srgbClr val="ffffff"/>
                </a:solidFill>
                <a:latin typeface="Georgia"/>
                <a:ea typeface="DejaVu Sans"/>
              </a:rPr>
              <a:t>Durumları</a:t>
            </a:r>
            <a:endParaRPr b="0" lang="en-US" sz="1400" spc="-1" strike="noStrike">
              <a:solidFill>
                <a:srgbClr val="000000"/>
              </a:solidFill>
              <a:latin typeface="Arial"/>
            </a:endParaRPr>
          </a:p>
        </p:txBody>
      </p:sp>
      <p:pic>
        <p:nvPicPr>
          <p:cNvPr id="361" name="Resim 6_3" descr=""/>
          <p:cNvPicPr/>
          <p:nvPr/>
        </p:nvPicPr>
        <p:blipFill>
          <a:blip r:embed="rId1"/>
          <a:stretch/>
        </p:blipFill>
        <p:spPr>
          <a:xfrm>
            <a:off x="1312560" y="2783520"/>
            <a:ext cx="9420480" cy="2587680"/>
          </a:xfrm>
          <a:prstGeom prst="rect">
            <a:avLst/>
          </a:prstGeom>
          <a:ln w="0">
            <a:noFill/>
          </a:ln>
        </p:spPr>
      </p:pic>
      <p:sp>
        <p:nvSpPr>
          <p:cNvPr id="362" name="CustomShape 16"/>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3" name="CustomShape 1"/>
          <p:cNvSpPr/>
          <p:nvPr/>
        </p:nvSpPr>
        <p:spPr>
          <a:xfrm>
            <a:off x="0" y="80640"/>
            <a:ext cx="12188520" cy="4982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Merkezileştirmeden Kaçınma</a:t>
            </a:r>
            <a:endParaRPr b="0" lang="en-US" sz="2000" spc="-1" strike="noStrike">
              <a:solidFill>
                <a:srgbClr val="000000"/>
              </a:solidFill>
              <a:latin typeface="Arial"/>
            </a:endParaRPr>
          </a:p>
        </p:txBody>
      </p:sp>
      <p:pic>
        <p:nvPicPr>
          <p:cNvPr id="364" name="Resim 1_2" descr=""/>
          <p:cNvPicPr/>
          <p:nvPr/>
        </p:nvPicPr>
        <p:blipFill>
          <a:blip r:embed="rId1"/>
          <a:stretch/>
        </p:blipFill>
        <p:spPr>
          <a:xfrm>
            <a:off x="1703880" y="711360"/>
            <a:ext cx="8780400" cy="5598720"/>
          </a:xfrm>
          <a:prstGeom prst="rect">
            <a:avLst/>
          </a:prstGeom>
          <a:ln w="0">
            <a:noFill/>
          </a:ln>
        </p:spPr>
      </p:pic>
      <p:sp>
        <p:nvSpPr>
          <p:cNvPr id="365" name="CustomShape 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6" name="CustomShape 74"/>
          <p:cNvSpPr/>
          <p:nvPr/>
        </p:nvSpPr>
        <p:spPr>
          <a:xfrm>
            <a:off x="0" y="80640"/>
            <a:ext cx="12187440" cy="49716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Mikroservis Prensipleri</a:t>
            </a:r>
            <a:endParaRPr b="0" lang="en-US" sz="2000" spc="-1" strike="noStrike">
              <a:solidFill>
                <a:srgbClr val="000000"/>
              </a:solidFill>
              <a:latin typeface="Arial"/>
            </a:endParaRPr>
          </a:p>
        </p:txBody>
      </p:sp>
      <p:sp>
        <p:nvSpPr>
          <p:cNvPr id="367" name="CustomShape 75"/>
          <p:cNvSpPr/>
          <p:nvPr/>
        </p:nvSpPr>
        <p:spPr>
          <a:xfrm>
            <a:off x="2153520" y="880200"/>
            <a:ext cx="1698120" cy="834480"/>
          </a:xfrm>
          <a:prstGeom prst="chevron">
            <a:avLst>
              <a:gd name="adj" fmla="val 50000"/>
            </a:avLst>
          </a:prstGeom>
          <a:solidFill>
            <a:srgbClr val="c00000"/>
          </a:solidFill>
          <a:ln w="25560">
            <a:noFill/>
          </a:ln>
          <a:effectLst>
            <a:outerShdw blurRad="150120" dir="8461089" dist="250081" rotWithShape="0">
              <a:srgbClr val="000000">
                <a:alpha val="28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368" name="CustomShape 76"/>
          <p:cNvSpPr/>
          <p:nvPr/>
        </p:nvSpPr>
        <p:spPr>
          <a:xfrm>
            <a:off x="834120" y="882000"/>
            <a:ext cx="1637640" cy="836640"/>
          </a:xfrm>
          <a:prstGeom prst="homePlate">
            <a:avLst>
              <a:gd name="adj" fmla="val 50000"/>
            </a:avLst>
          </a:prstGeom>
          <a:solidFill>
            <a:srgbClr val="c00000"/>
          </a:solidFill>
          <a:ln w="25560">
            <a:noFill/>
          </a:ln>
          <a:effectLst>
            <a:outerShdw blurRad="150120" dir="8461089" dist="250081" rotWithShape="0">
              <a:srgbClr val="000000">
                <a:alpha val="28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369" name="CustomShape 77"/>
          <p:cNvSpPr/>
          <p:nvPr/>
        </p:nvSpPr>
        <p:spPr>
          <a:xfrm>
            <a:off x="3521880" y="884520"/>
            <a:ext cx="1626120" cy="834480"/>
          </a:xfrm>
          <a:prstGeom prst="chevron">
            <a:avLst>
              <a:gd name="adj" fmla="val 50000"/>
            </a:avLst>
          </a:prstGeom>
          <a:solidFill>
            <a:srgbClr val="c00000"/>
          </a:solidFill>
          <a:ln w="25560">
            <a:noFill/>
          </a:ln>
          <a:effectLst>
            <a:outerShdw blurRad="150120" dir="8461089" dist="250081" rotWithShape="0">
              <a:srgbClr val="000000">
                <a:alpha val="28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370" name="CustomShape 78"/>
          <p:cNvSpPr/>
          <p:nvPr/>
        </p:nvSpPr>
        <p:spPr>
          <a:xfrm>
            <a:off x="4817880" y="884160"/>
            <a:ext cx="2087640" cy="834480"/>
          </a:xfrm>
          <a:prstGeom prst="chevron">
            <a:avLst>
              <a:gd name="adj" fmla="val 50000"/>
            </a:avLst>
          </a:prstGeom>
          <a:solidFill>
            <a:srgbClr val="c00000"/>
          </a:solidFill>
          <a:ln w="25560">
            <a:noFill/>
          </a:ln>
          <a:effectLst>
            <a:outerShdw blurRad="150120" dir="8461089" dist="250081" rotWithShape="0">
              <a:srgbClr val="000000">
                <a:alpha val="28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371" name="CustomShape 79"/>
          <p:cNvSpPr/>
          <p:nvPr/>
        </p:nvSpPr>
        <p:spPr>
          <a:xfrm>
            <a:off x="6591600" y="891360"/>
            <a:ext cx="1748880" cy="834480"/>
          </a:xfrm>
          <a:prstGeom prst="chevron">
            <a:avLst>
              <a:gd name="adj" fmla="val 50000"/>
            </a:avLst>
          </a:prstGeom>
          <a:solidFill>
            <a:srgbClr val="c00000"/>
          </a:solidFill>
          <a:ln w="25560">
            <a:noFill/>
          </a:ln>
          <a:effectLst>
            <a:outerShdw blurRad="150120" dir="8461089" dist="250081" rotWithShape="0">
              <a:srgbClr val="000000">
                <a:alpha val="28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372" name="CustomShape 80"/>
          <p:cNvSpPr/>
          <p:nvPr/>
        </p:nvSpPr>
        <p:spPr>
          <a:xfrm>
            <a:off x="893880" y="1145520"/>
            <a:ext cx="1536480" cy="303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Modülerlik</a:t>
            </a:r>
            <a:endParaRPr b="0" lang="en-US" sz="1400" spc="-1" strike="noStrike">
              <a:solidFill>
                <a:srgbClr val="000000"/>
              </a:solidFill>
              <a:latin typeface="Arial"/>
            </a:endParaRPr>
          </a:p>
        </p:txBody>
      </p:sp>
      <p:sp>
        <p:nvSpPr>
          <p:cNvPr id="373" name="CustomShape 81"/>
          <p:cNvSpPr/>
          <p:nvPr/>
        </p:nvSpPr>
        <p:spPr>
          <a:xfrm>
            <a:off x="2512080" y="1008000"/>
            <a:ext cx="126900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Sürekli Otomasyon</a:t>
            </a:r>
            <a:endParaRPr b="0" lang="en-US" sz="1400" spc="-1" strike="noStrike">
              <a:solidFill>
                <a:srgbClr val="000000"/>
              </a:solidFill>
              <a:latin typeface="Arial"/>
            </a:endParaRPr>
          </a:p>
        </p:txBody>
      </p:sp>
      <p:sp>
        <p:nvSpPr>
          <p:cNvPr id="374" name="CustomShape 82"/>
          <p:cNvSpPr/>
          <p:nvPr/>
        </p:nvSpPr>
        <p:spPr>
          <a:xfrm>
            <a:off x="5187240" y="1105200"/>
            <a:ext cx="166788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Merkezileştirmeden Kaçınma</a:t>
            </a:r>
            <a:endParaRPr b="0" lang="en-US" sz="1400" spc="-1" strike="noStrike">
              <a:solidFill>
                <a:srgbClr val="000000"/>
              </a:solidFill>
              <a:latin typeface="Arial"/>
            </a:endParaRPr>
          </a:p>
        </p:txBody>
      </p:sp>
      <p:sp>
        <p:nvSpPr>
          <p:cNvPr id="375" name="CustomShape 83"/>
          <p:cNvSpPr/>
          <p:nvPr/>
        </p:nvSpPr>
        <p:spPr>
          <a:xfrm>
            <a:off x="3907440" y="938520"/>
            <a:ext cx="1253880" cy="730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Gizli Uygulama Erişimi</a:t>
            </a:r>
            <a:endParaRPr b="0" lang="en-US" sz="1400" spc="-1" strike="noStrike">
              <a:solidFill>
                <a:srgbClr val="000000"/>
              </a:solidFill>
              <a:latin typeface="Arial"/>
            </a:endParaRPr>
          </a:p>
        </p:txBody>
      </p:sp>
      <p:sp>
        <p:nvSpPr>
          <p:cNvPr id="376" name="CustomShape 84"/>
          <p:cNvSpPr/>
          <p:nvPr/>
        </p:nvSpPr>
        <p:spPr>
          <a:xfrm>
            <a:off x="7002000" y="1042200"/>
            <a:ext cx="153648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Bağımsız </a:t>
            </a:r>
            <a:endParaRPr b="0" lang="en-US" sz="1400" spc="-1" strike="noStrike">
              <a:solidFill>
                <a:srgbClr val="000000"/>
              </a:solidFill>
              <a:latin typeface="Arial"/>
            </a:endParaRPr>
          </a:p>
          <a:p>
            <a:pPr defTabSz="914400">
              <a:lnSpc>
                <a:spcPct val="100000"/>
              </a:lnSpc>
            </a:pPr>
            <a:r>
              <a:rPr b="0" lang="tr-TR" sz="1400" spc="-1" strike="noStrike">
                <a:solidFill>
                  <a:srgbClr val="ffffff"/>
                </a:solidFill>
                <a:latin typeface="Georgia"/>
                <a:ea typeface="DejaVu Sans"/>
              </a:rPr>
              <a:t>Kurulum</a:t>
            </a:r>
            <a:endParaRPr b="0" lang="en-US" sz="1400" spc="-1" strike="noStrike">
              <a:solidFill>
                <a:srgbClr val="000000"/>
              </a:solidFill>
              <a:latin typeface="Arial"/>
            </a:endParaRPr>
          </a:p>
        </p:txBody>
      </p:sp>
      <p:sp>
        <p:nvSpPr>
          <p:cNvPr id="377" name="CustomShape 85"/>
          <p:cNvSpPr/>
          <p:nvPr/>
        </p:nvSpPr>
        <p:spPr>
          <a:xfrm>
            <a:off x="8012880" y="887760"/>
            <a:ext cx="1693440" cy="834480"/>
          </a:xfrm>
          <a:prstGeom prst="chevron">
            <a:avLst>
              <a:gd name="adj" fmla="val 50000"/>
            </a:avLst>
          </a:prstGeom>
          <a:solidFill>
            <a:srgbClr val="0070c0"/>
          </a:solidFill>
          <a:ln w="25560">
            <a:solidFill>
              <a:srgbClr val="43729d"/>
            </a:solidFill>
            <a:miter/>
          </a:ln>
          <a:effectLst>
            <a:outerShdw blurRad="50760" dir="2700000" dist="37674" rotWithShape="0">
              <a:srgbClr val="000000">
                <a:alpha val="40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378" name="CustomShape 86"/>
          <p:cNvSpPr/>
          <p:nvPr/>
        </p:nvSpPr>
        <p:spPr>
          <a:xfrm>
            <a:off x="9381600" y="880200"/>
            <a:ext cx="1839240" cy="834480"/>
          </a:xfrm>
          <a:prstGeom prst="chevron">
            <a:avLst>
              <a:gd name="adj" fmla="val 50000"/>
            </a:avLst>
          </a:prstGeom>
          <a:solidFill>
            <a:srgbClr val="0070c0"/>
          </a:solidFill>
          <a:ln w="25560">
            <a:solidFill>
              <a:srgbClr val="43729d"/>
            </a:solidFill>
            <a:miter/>
          </a:ln>
          <a:effectLst>
            <a:outerShdw blurRad="50760" dir="2700000" dist="37674" rotWithShape="0">
              <a:srgbClr val="000000">
                <a:alpha val="40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379" name="CustomShape 87"/>
          <p:cNvSpPr/>
          <p:nvPr/>
        </p:nvSpPr>
        <p:spPr>
          <a:xfrm>
            <a:off x="9768240" y="1105200"/>
            <a:ext cx="1518120" cy="303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Gözlenebilirlik</a:t>
            </a:r>
            <a:endParaRPr b="0" lang="en-US" sz="1400" spc="-1" strike="noStrike">
              <a:solidFill>
                <a:srgbClr val="000000"/>
              </a:solidFill>
              <a:latin typeface="Arial"/>
            </a:endParaRPr>
          </a:p>
        </p:txBody>
      </p:sp>
      <p:sp>
        <p:nvSpPr>
          <p:cNvPr id="380" name="CustomShape 88"/>
          <p:cNvSpPr/>
          <p:nvPr/>
        </p:nvSpPr>
        <p:spPr>
          <a:xfrm>
            <a:off x="8402040" y="1014120"/>
            <a:ext cx="288432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Hata </a:t>
            </a:r>
            <a:endParaRPr b="0" lang="en-US" sz="1400" spc="-1" strike="noStrike">
              <a:solidFill>
                <a:srgbClr val="000000"/>
              </a:solidFill>
              <a:latin typeface="Arial"/>
            </a:endParaRPr>
          </a:p>
          <a:p>
            <a:pPr defTabSz="914400">
              <a:lnSpc>
                <a:spcPct val="100000"/>
              </a:lnSpc>
            </a:pPr>
            <a:r>
              <a:rPr b="0" lang="tr-TR" sz="1400" spc="-1" strike="noStrike">
                <a:solidFill>
                  <a:srgbClr val="ffffff"/>
                </a:solidFill>
                <a:latin typeface="Georgia"/>
                <a:ea typeface="DejaVu Sans"/>
              </a:rPr>
              <a:t>Durumları</a:t>
            </a:r>
            <a:endParaRPr b="0" lang="en-US" sz="1400" spc="-1" strike="noStrike">
              <a:solidFill>
                <a:srgbClr val="000000"/>
              </a:solidFill>
              <a:latin typeface="Arial"/>
            </a:endParaRPr>
          </a:p>
        </p:txBody>
      </p:sp>
      <p:sp>
        <p:nvSpPr>
          <p:cNvPr id="381" name="CustomShape 89"/>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pic>
        <p:nvPicPr>
          <p:cNvPr id="382" name="Picture 381" descr=""/>
          <p:cNvPicPr/>
          <p:nvPr/>
        </p:nvPicPr>
        <p:blipFill>
          <a:blip r:embed="rId1"/>
          <a:stretch/>
        </p:blipFill>
        <p:spPr>
          <a:xfrm>
            <a:off x="1143000" y="1949040"/>
            <a:ext cx="9559080" cy="4220280"/>
          </a:xfrm>
          <a:prstGeom prst="rect">
            <a:avLst/>
          </a:prstGeom>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3" name="CustomShape 93"/>
          <p:cNvSpPr/>
          <p:nvPr/>
        </p:nvSpPr>
        <p:spPr>
          <a:xfrm>
            <a:off x="0" y="80640"/>
            <a:ext cx="12187440" cy="49716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Bağımsız Kurulum</a:t>
            </a:r>
            <a:endParaRPr b="0" lang="en-US" sz="2000" spc="-1" strike="noStrike">
              <a:solidFill>
                <a:srgbClr val="000000"/>
              </a:solidFill>
              <a:latin typeface="Arial"/>
            </a:endParaRPr>
          </a:p>
        </p:txBody>
      </p:sp>
      <p:pic>
        <p:nvPicPr>
          <p:cNvPr id="384" name="Resim 1_ 3" descr=""/>
          <p:cNvPicPr/>
          <p:nvPr/>
        </p:nvPicPr>
        <p:blipFill>
          <a:blip r:embed="rId1"/>
          <a:stretch/>
        </p:blipFill>
        <p:spPr>
          <a:xfrm>
            <a:off x="228600" y="1200600"/>
            <a:ext cx="11673000" cy="2682720"/>
          </a:xfrm>
          <a:prstGeom prst="rect">
            <a:avLst/>
          </a:prstGeom>
          <a:ln w="0">
            <a:noFill/>
          </a:ln>
        </p:spPr>
      </p:pic>
      <p:sp>
        <p:nvSpPr>
          <p:cNvPr id="385" name="CustomShape 94"/>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6" name="CustomShape 98"/>
          <p:cNvSpPr/>
          <p:nvPr/>
        </p:nvSpPr>
        <p:spPr>
          <a:xfrm>
            <a:off x="0" y="80640"/>
            <a:ext cx="12187440" cy="49716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Mikroservis Prensipleri</a:t>
            </a:r>
            <a:endParaRPr b="0" lang="en-US" sz="2000" spc="-1" strike="noStrike">
              <a:solidFill>
                <a:srgbClr val="000000"/>
              </a:solidFill>
              <a:latin typeface="Arial"/>
            </a:endParaRPr>
          </a:p>
        </p:txBody>
      </p:sp>
      <p:sp>
        <p:nvSpPr>
          <p:cNvPr id="387" name="CustomShape 99"/>
          <p:cNvSpPr/>
          <p:nvPr/>
        </p:nvSpPr>
        <p:spPr>
          <a:xfrm>
            <a:off x="2329920" y="739080"/>
            <a:ext cx="1698120" cy="834480"/>
          </a:xfrm>
          <a:prstGeom prst="chevron">
            <a:avLst>
              <a:gd name="adj" fmla="val 50000"/>
            </a:avLst>
          </a:prstGeom>
          <a:solidFill>
            <a:srgbClr val="c00000"/>
          </a:solidFill>
          <a:ln w="25560">
            <a:noFill/>
          </a:ln>
          <a:effectLst>
            <a:outerShdw blurRad="150120" dir="8461089" dist="250081" rotWithShape="0">
              <a:srgbClr val="000000">
                <a:alpha val="28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388" name="CustomShape 100"/>
          <p:cNvSpPr/>
          <p:nvPr/>
        </p:nvSpPr>
        <p:spPr>
          <a:xfrm>
            <a:off x="1010520" y="740880"/>
            <a:ext cx="1637640" cy="836640"/>
          </a:xfrm>
          <a:prstGeom prst="homePlate">
            <a:avLst>
              <a:gd name="adj" fmla="val 50000"/>
            </a:avLst>
          </a:prstGeom>
          <a:solidFill>
            <a:srgbClr val="c00000"/>
          </a:solidFill>
          <a:ln w="25560">
            <a:noFill/>
          </a:ln>
          <a:effectLst>
            <a:outerShdw blurRad="150120" dir="8461089" dist="250081" rotWithShape="0">
              <a:srgbClr val="000000">
                <a:alpha val="28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389" name="CustomShape 101"/>
          <p:cNvSpPr/>
          <p:nvPr/>
        </p:nvSpPr>
        <p:spPr>
          <a:xfrm>
            <a:off x="3698280" y="743400"/>
            <a:ext cx="1626120" cy="834480"/>
          </a:xfrm>
          <a:prstGeom prst="chevron">
            <a:avLst>
              <a:gd name="adj" fmla="val 50000"/>
            </a:avLst>
          </a:prstGeom>
          <a:solidFill>
            <a:srgbClr val="c00000"/>
          </a:solidFill>
          <a:ln w="25560">
            <a:noFill/>
          </a:ln>
          <a:effectLst>
            <a:outerShdw blurRad="150120" dir="8461089" dist="250081" rotWithShape="0">
              <a:srgbClr val="000000">
                <a:alpha val="28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390" name="CustomShape 102"/>
          <p:cNvSpPr/>
          <p:nvPr/>
        </p:nvSpPr>
        <p:spPr>
          <a:xfrm>
            <a:off x="4994280" y="743040"/>
            <a:ext cx="2087640" cy="834480"/>
          </a:xfrm>
          <a:prstGeom prst="chevron">
            <a:avLst>
              <a:gd name="adj" fmla="val 50000"/>
            </a:avLst>
          </a:prstGeom>
          <a:solidFill>
            <a:srgbClr val="c00000"/>
          </a:solidFill>
          <a:ln w="25560">
            <a:noFill/>
          </a:ln>
          <a:effectLst>
            <a:outerShdw blurRad="150120" dir="8461089" dist="250081" rotWithShape="0">
              <a:srgbClr val="000000">
                <a:alpha val="28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391" name="CustomShape 103"/>
          <p:cNvSpPr/>
          <p:nvPr/>
        </p:nvSpPr>
        <p:spPr>
          <a:xfrm>
            <a:off x="6768000" y="750240"/>
            <a:ext cx="1748880" cy="834480"/>
          </a:xfrm>
          <a:prstGeom prst="chevron">
            <a:avLst>
              <a:gd name="adj" fmla="val 50000"/>
            </a:avLst>
          </a:prstGeom>
          <a:solidFill>
            <a:srgbClr val="c00000"/>
          </a:solidFill>
          <a:ln w="25560">
            <a:noFill/>
          </a:ln>
          <a:effectLst>
            <a:outerShdw blurRad="150120" dir="8461089" dist="250081" rotWithShape="0">
              <a:srgbClr val="000000">
                <a:alpha val="28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392" name="CustomShape 104"/>
          <p:cNvSpPr/>
          <p:nvPr/>
        </p:nvSpPr>
        <p:spPr>
          <a:xfrm>
            <a:off x="1070280" y="1004400"/>
            <a:ext cx="1536480" cy="303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Modülerlik</a:t>
            </a:r>
            <a:endParaRPr b="0" lang="en-US" sz="1400" spc="-1" strike="noStrike">
              <a:solidFill>
                <a:srgbClr val="000000"/>
              </a:solidFill>
              <a:latin typeface="Arial"/>
            </a:endParaRPr>
          </a:p>
        </p:txBody>
      </p:sp>
      <p:sp>
        <p:nvSpPr>
          <p:cNvPr id="393" name="CustomShape 105"/>
          <p:cNvSpPr/>
          <p:nvPr/>
        </p:nvSpPr>
        <p:spPr>
          <a:xfrm>
            <a:off x="2688480" y="866880"/>
            <a:ext cx="126900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Sürekli Otomasyon</a:t>
            </a:r>
            <a:endParaRPr b="0" lang="en-US" sz="1400" spc="-1" strike="noStrike">
              <a:solidFill>
                <a:srgbClr val="000000"/>
              </a:solidFill>
              <a:latin typeface="Arial"/>
            </a:endParaRPr>
          </a:p>
        </p:txBody>
      </p:sp>
      <p:sp>
        <p:nvSpPr>
          <p:cNvPr id="394" name="CustomShape 106"/>
          <p:cNvSpPr/>
          <p:nvPr/>
        </p:nvSpPr>
        <p:spPr>
          <a:xfrm>
            <a:off x="5363640" y="964080"/>
            <a:ext cx="214848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Merkezileştirmeden Kaçınma</a:t>
            </a:r>
            <a:endParaRPr b="0" lang="en-US" sz="1400" spc="-1" strike="noStrike">
              <a:solidFill>
                <a:srgbClr val="000000"/>
              </a:solidFill>
              <a:latin typeface="Arial"/>
            </a:endParaRPr>
          </a:p>
        </p:txBody>
      </p:sp>
      <p:sp>
        <p:nvSpPr>
          <p:cNvPr id="395" name="CustomShape 107"/>
          <p:cNvSpPr/>
          <p:nvPr/>
        </p:nvSpPr>
        <p:spPr>
          <a:xfrm>
            <a:off x="4083840" y="797400"/>
            <a:ext cx="1253880" cy="730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Gizli Uygulama Erişimi</a:t>
            </a:r>
            <a:endParaRPr b="0" lang="en-US" sz="1400" spc="-1" strike="noStrike">
              <a:solidFill>
                <a:srgbClr val="000000"/>
              </a:solidFill>
              <a:latin typeface="Arial"/>
            </a:endParaRPr>
          </a:p>
        </p:txBody>
      </p:sp>
      <p:sp>
        <p:nvSpPr>
          <p:cNvPr id="396" name="CustomShape 108"/>
          <p:cNvSpPr/>
          <p:nvPr/>
        </p:nvSpPr>
        <p:spPr>
          <a:xfrm>
            <a:off x="7178400" y="901080"/>
            <a:ext cx="153648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Bağımsız </a:t>
            </a:r>
            <a:endParaRPr b="0" lang="en-US" sz="1400" spc="-1" strike="noStrike">
              <a:solidFill>
                <a:srgbClr val="000000"/>
              </a:solidFill>
              <a:latin typeface="Arial"/>
            </a:endParaRPr>
          </a:p>
          <a:p>
            <a:pPr defTabSz="914400">
              <a:lnSpc>
                <a:spcPct val="100000"/>
              </a:lnSpc>
            </a:pPr>
            <a:r>
              <a:rPr b="0" lang="tr-TR" sz="1400" spc="-1" strike="noStrike">
                <a:solidFill>
                  <a:srgbClr val="ffffff"/>
                </a:solidFill>
                <a:latin typeface="Georgia"/>
                <a:ea typeface="DejaVu Sans"/>
              </a:rPr>
              <a:t>Kurulum</a:t>
            </a:r>
            <a:endParaRPr b="0" lang="en-US" sz="1400" spc="-1" strike="noStrike">
              <a:solidFill>
                <a:srgbClr val="000000"/>
              </a:solidFill>
              <a:latin typeface="Arial"/>
            </a:endParaRPr>
          </a:p>
        </p:txBody>
      </p:sp>
      <p:sp>
        <p:nvSpPr>
          <p:cNvPr id="397" name="CustomShape 109"/>
          <p:cNvSpPr/>
          <p:nvPr/>
        </p:nvSpPr>
        <p:spPr>
          <a:xfrm>
            <a:off x="8189280" y="746640"/>
            <a:ext cx="1693440" cy="834480"/>
          </a:xfrm>
          <a:prstGeom prst="chevron">
            <a:avLst>
              <a:gd name="adj" fmla="val 50000"/>
            </a:avLst>
          </a:prstGeom>
          <a:solidFill>
            <a:srgbClr val="c00000"/>
          </a:solidFill>
          <a:ln w="25560">
            <a:noFill/>
          </a:ln>
          <a:effectLst>
            <a:outerShdw blurRad="150120" dir="8461089" dist="250081" rotWithShape="0">
              <a:srgbClr val="000000">
                <a:alpha val="28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398" name="CustomShape 110"/>
          <p:cNvSpPr/>
          <p:nvPr/>
        </p:nvSpPr>
        <p:spPr>
          <a:xfrm>
            <a:off x="9558000" y="739080"/>
            <a:ext cx="1839240" cy="834480"/>
          </a:xfrm>
          <a:prstGeom prst="chevron">
            <a:avLst>
              <a:gd name="adj" fmla="val 50000"/>
            </a:avLst>
          </a:prstGeom>
          <a:solidFill>
            <a:srgbClr val="0070c0"/>
          </a:solidFill>
          <a:ln w="25560">
            <a:solidFill>
              <a:srgbClr val="43729d"/>
            </a:solidFill>
            <a:miter/>
          </a:ln>
          <a:effectLst>
            <a:outerShdw blurRad="50760" dir="2700000" dist="37674" rotWithShape="0">
              <a:srgbClr val="000000">
                <a:alpha val="40000"/>
              </a:srgbClr>
            </a:outerShdw>
          </a:effectLst>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399" name="CustomShape 111"/>
          <p:cNvSpPr/>
          <p:nvPr/>
        </p:nvSpPr>
        <p:spPr>
          <a:xfrm>
            <a:off x="9944640" y="964080"/>
            <a:ext cx="2840400" cy="303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Gözlenebilirlik</a:t>
            </a:r>
            <a:endParaRPr b="0" lang="en-US" sz="1400" spc="-1" strike="noStrike">
              <a:solidFill>
                <a:srgbClr val="000000"/>
              </a:solidFill>
              <a:latin typeface="Arial"/>
            </a:endParaRPr>
          </a:p>
        </p:txBody>
      </p:sp>
      <p:sp>
        <p:nvSpPr>
          <p:cNvPr id="400" name="CustomShape 112"/>
          <p:cNvSpPr/>
          <p:nvPr/>
        </p:nvSpPr>
        <p:spPr>
          <a:xfrm>
            <a:off x="8578440" y="873000"/>
            <a:ext cx="288432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Hata </a:t>
            </a:r>
            <a:endParaRPr b="0" lang="en-US" sz="1400" spc="-1" strike="noStrike">
              <a:solidFill>
                <a:srgbClr val="000000"/>
              </a:solidFill>
              <a:latin typeface="Arial"/>
            </a:endParaRPr>
          </a:p>
          <a:p>
            <a:pPr defTabSz="914400">
              <a:lnSpc>
                <a:spcPct val="100000"/>
              </a:lnSpc>
            </a:pPr>
            <a:r>
              <a:rPr b="0" lang="tr-TR" sz="1400" spc="-1" strike="noStrike">
                <a:solidFill>
                  <a:srgbClr val="ffffff"/>
                </a:solidFill>
                <a:latin typeface="Georgia"/>
                <a:ea typeface="DejaVu Sans"/>
              </a:rPr>
              <a:t>Durumları</a:t>
            </a:r>
            <a:endParaRPr b="0" lang="en-US" sz="1400" spc="-1" strike="noStrike">
              <a:solidFill>
                <a:srgbClr val="000000"/>
              </a:solidFill>
              <a:latin typeface="Arial"/>
            </a:endParaRPr>
          </a:p>
        </p:txBody>
      </p:sp>
      <p:sp>
        <p:nvSpPr>
          <p:cNvPr id="401" name="CustomShape 113"/>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402" name="CustomShape 114"/>
          <p:cNvSpPr/>
          <p:nvPr/>
        </p:nvSpPr>
        <p:spPr>
          <a:xfrm>
            <a:off x="1359720" y="1779480"/>
            <a:ext cx="8988120" cy="43585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tr-TR" sz="2000" spc="-1" strike="noStrike">
                <a:solidFill>
                  <a:srgbClr val="000000"/>
                </a:solidFill>
                <a:latin typeface="Georgia"/>
                <a:ea typeface="DejaVu Sans"/>
              </a:rPr>
              <a:t>Hata durumunda dikkat edilmesi gerekenler :</a:t>
            </a: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a:p>
            <a:pPr marL="457200" indent="-455040" defTabSz="914400">
              <a:lnSpc>
                <a:spcPct val="100000"/>
              </a:lnSpc>
              <a:buClr>
                <a:srgbClr val="000000"/>
              </a:buClr>
              <a:buFont typeface="Wingdings" charset="2"/>
              <a:buChar char=""/>
            </a:pPr>
            <a:r>
              <a:rPr b="0" lang="tr-TR" sz="2000" spc="-1" strike="noStrike">
                <a:solidFill>
                  <a:srgbClr val="000000"/>
                </a:solidFill>
                <a:latin typeface="Georgia"/>
                <a:ea typeface="DejaVu Sans"/>
              </a:rPr>
              <a:t>Hata durumlarının belirlenmesi ve analiz edilmesi (identify failure scenarios)</a:t>
            </a: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a:p>
            <a:pPr marL="457200" indent="-455040" defTabSz="914400">
              <a:lnSpc>
                <a:spcPct val="100000"/>
              </a:lnSpc>
              <a:buClr>
                <a:srgbClr val="000000"/>
              </a:buClr>
              <a:buFont typeface="Wingdings" charset="2"/>
              <a:buChar char=""/>
            </a:pPr>
            <a:r>
              <a:rPr b="0" lang="tr-TR" sz="2000" spc="-1" strike="noStrike">
                <a:solidFill>
                  <a:srgbClr val="000000"/>
                </a:solidFill>
                <a:latin typeface="Georgia"/>
                <a:ea typeface="DejaVu Sans"/>
              </a:rPr>
              <a:t>Kademeli hatalardan kaçınılması (avoid cascading failures)</a:t>
            </a: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a:p>
            <a:pPr marL="457200" indent="-455040" defTabSz="914400">
              <a:lnSpc>
                <a:spcPct val="100000"/>
              </a:lnSpc>
              <a:buClr>
                <a:srgbClr val="000000"/>
              </a:buClr>
              <a:buFont typeface="Wingdings" charset="2"/>
              <a:buChar char=""/>
            </a:pPr>
            <a:r>
              <a:rPr b="0" lang="tr-TR" sz="2000" spc="-1" strike="noStrike">
                <a:solidFill>
                  <a:srgbClr val="000000"/>
                </a:solidFill>
                <a:latin typeface="Georgia"/>
                <a:ea typeface="DejaVu Sans"/>
              </a:rPr>
              <a:t>Tek nokta hatasından kaçınılması (single point of failure) </a:t>
            </a: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a:p>
            <a:pPr marL="457200" indent="-455040" defTabSz="914400">
              <a:lnSpc>
                <a:spcPct val="100000"/>
              </a:lnSpc>
              <a:buClr>
                <a:srgbClr val="000000"/>
              </a:buClr>
              <a:buFont typeface="Wingdings" charset="2"/>
              <a:buChar char=""/>
            </a:pPr>
            <a:r>
              <a:rPr b="0" lang="tr-TR" sz="2000" spc="-1" strike="noStrike">
                <a:solidFill>
                  <a:srgbClr val="000000"/>
                </a:solidFill>
                <a:latin typeface="Georgia"/>
                <a:ea typeface="DejaVu Sans"/>
              </a:rPr>
              <a:t>Hataların incelikle ele alınıp hızlıca ayrıştırılması  (h</a:t>
            </a:r>
            <a:r>
              <a:rPr b="0" lang="en-US" sz="2000" spc="-1" strike="noStrike">
                <a:solidFill>
                  <a:srgbClr val="000000"/>
                </a:solidFill>
                <a:latin typeface="Georgia"/>
                <a:ea typeface="DejaVu Sans"/>
              </a:rPr>
              <a:t>andle </a:t>
            </a:r>
            <a:r>
              <a:rPr b="0" lang="tr-TR" sz="2000" spc="-1" strike="noStrike">
                <a:solidFill>
                  <a:srgbClr val="000000"/>
                </a:solidFill>
                <a:latin typeface="Georgia"/>
                <a:ea typeface="DejaVu Sans"/>
              </a:rPr>
              <a:t>f</a:t>
            </a:r>
            <a:r>
              <a:rPr b="0" lang="en-US" sz="2000" spc="-1" strike="noStrike">
                <a:solidFill>
                  <a:srgbClr val="000000"/>
                </a:solidFill>
                <a:latin typeface="Georgia"/>
                <a:ea typeface="DejaVu Sans"/>
              </a:rPr>
              <a:t>ailures </a:t>
            </a:r>
            <a:r>
              <a:rPr b="0" lang="tr-TR" sz="2000" spc="-1" strike="noStrike">
                <a:solidFill>
                  <a:srgbClr val="000000"/>
                </a:solidFill>
                <a:latin typeface="Georgia"/>
                <a:ea typeface="DejaVu Sans"/>
              </a:rPr>
              <a:t>g</a:t>
            </a:r>
            <a:r>
              <a:rPr b="0" lang="en-US" sz="2000" spc="-1" strike="noStrike">
                <a:solidFill>
                  <a:srgbClr val="000000"/>
                </a:solidFill>
                <a:latin typeface="Georgia"/>
                <a:ea typeface="DejaVu Sans"/>
              </a:rPr>
              <a:t>racefully and </a:t>
            </a:r>
            <a:r>
              <a:rPr b="0" lang="tr-TR" sz="2000" spc="-1" strike="noStrike">
                <a:solidFill>
                  <a:srgbClr val="000000"/>
                </a:solidFill>
                <a:latin typeface="Georgia"/>
                <a:ea typeface="DejaVu Sans"/>
              </a:rPr>
              <a:t>a</a:t>
            </a:r>
            <a:r>
              <a:rPr b="0" lang="en-US" sz="2000" spc="-1" strike="noStrike">
                <a:solidFill>
                  <a:srgbClr val="000000"/>
                </a:solidFill>
                <a:latin typeface="Georgia"/>
                <a:ea typeface="DejaVu Sans"/>
              </a:rPr>
              <a:t>llow for </a:t>
            </a:r>
            <a:r>
              <a:rPr b="0" lang="tr-TR" sz="2000" spc="-1" strike="noStrike">
                <a:solidFill>
                  <a:srgbClr val="000000"/>
                </a:solidFill>
                <a:latin typeface="Georgia"/>
                <a:ea typeface="DejaVu Sans"/>
              </a:rPr>
              <a:t>f</a:t>
            </a:r>
            <a:r>
              <a:rPr b="0" lang="en-US" sz="2000" spc="-1" strike="noStrike">
                <a:solidFill>
                  <a:srgbClr val="000000"/>
                </a:solidFill>
                <a:latin typeface="Georgia"/>
                <a:ea typeface="DejaVu Sans"/>
              </a:rPr>
              <a:t>ast </a:t>
            </a:r>
            <a:r>
              <a:rPr b="0" lang="tr-TR" sz="2000" spc="-1" strike="noStrike">
                <a:solidFill>
                  <a:srgbClr val="000000"/>
                </a:solidFill>
                <a:latin typeface="Georgia"/>
                <a:ea typeface="DejaVu Sans"/>
              </a:rPr>
              <a:t>d</a:t>
            </a:r>
            <a:r>
              <a:rPr b="0" lang="en-US" sz="2000" spc="-1" strike="noStrike">
                <a:solidFill>
                  <a:srgbClr val="000000"/>
                </a:solidFill>
                <a:latin typeface="Georgia"/>
                <a:ea typeface="DejaVu Sans"/>
              </a:rPr>
              <a:t>egradation</a:t>
            </a:r>
            <a:r>
              <a:rPr b="0" lang="tr-TR" sz="2000" spc="-1" strike="noStrike">
                <a:solidFill>
                  <a:srgbClr val="000000"/>
                </a:solidFill>
                <a:latin typeface="Georgia"/>
                <a:ea typeface="DejaVu Sans"/>
              </a:rPr>
              <a:t>)</a:t>
            </a: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a:p>
            <a:pPr marL="457200" indent="-455040" defTabSz="914400">
              <a:lnSpc>
                <a:spcPct val="100000"/>
              </a:lnSpc>
              <a:buClr>
                <a:srgbClr val="000000"/>
              </a:buClr>
              <a:buFont typeface="Wingdings" charset="2"/>
              <a:buChar char=""/>
            </a:pPr>
            <a:r>
              <a:rPr b="0" lang="tr-TR" sz="2000" spc="-1" strike="noStrike">
                <a:solidFill>
                  <a:srgbClr val="000000"/>
                </a:solidFill>
                <a:latin typeface="Georgia"/>
                <a:ea typeface="DejaVu Sans"/>
              </a:rPr>
              <a:t>Hata mimarisi oluşturma (design for failures)</a:t>
            </a: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3" name="CustomShape 118"/>
          <p:cNvSpPr/>
          <p:nvPr/>
        </p:nvSpPr>
        <p:spPr>
          <a:xfrm>
            <a:off x="0" y="80640"/>
            <a:ext cx="12187440" cy="49716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Hata Durumları</a:t>
            </a:r>
            <a:endParaRPr b="0" lang="en-US" sz="2000" spc="-1" strike="noStrike">
              <a:solidFill>
                <a:srgbClr val="000000"/>
              </a:solidFill>
              <a:latin typeface="Arial"/>
            </a:endParaRPr>
          </a:p>
        </p:txBody>
      </p:sp>
      <p:sp>
        <p:nvSpPr>
          <p:cNvPr id="404" name="CustomShape 119"/>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405" name="CustomShape 120"/>
          <p:cNvSpPr/>
          <p:nvPr/>
        </p:nvSpPr>
        <p:spPr>
          <a:xfrm>
            <a:off x="1599480" y="1028160"/>
            <a:ext cx="8988120" cy="46634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tr-TR" sz="2000" spc="-1" strike="noStrike">
                <a:solidFill>
                  <a:srgbClr val="000000"/>
                </a:solidFill>
                <a:latin typeface="Georgia"/>
                <a:ea typeface="DejaVu Sans"/>
              </a:rPr>
              <a:t>Hatanın ele alınmasında uygulanan mimari çözümler:</a:t>
            </a: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a:p>
            <a:pPr marL="457200" indent="-455040" defTabSz="914400">
              <a:lnSpc>
                <a:spcPct val="100000"/>
              </a:lnSpc>
              <a:buClr>
                <a:srgbClr val="000000"/>
              </a:buClr>
              <a:buFont typeface="Wingdings" charset="2"/>
              <a:buChar char=""/>
            </a:pPr>
            <a:r>
              <a:rPr b="0" lang="tr-TR" sz="2000" spc="-1" strike="noStrike">
                <a:solidFill>
                  <a:srgbClr val="000000"/>
                </a:solidFill>
                <a:latin typeface="Georgia"/>
                <a:ea typeface="DejaVu Sans"/>
              </a:rPr>
              <a:t>Circuit breaker pattern</a:t>
            </a: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a:p>
            <a:pPr marL="457200" indent="-455040" defTabSz="914400">
              <a:lnSpc>
                <a:spcPct val="100000"/>
              </a:lnSpc>
              <a:buClr>
                <a:srgbClr val="000000"/>
              </a:buClr>
              <a:buFont typeface="Wingdings" charset="2"/>
              <a:buChar char=""/>
            </a:pPr>
            <a:r>
              <a:rPr b="0" lang="tr-TR" sz="2000" spc="-1" strike="noStrike">
                <a:solidFill>
                  <a:srgbClr val="000000"/>
                </a:solidFill>
                <a:latin typeface="Georgia"/>
                <a:ea typeface="DejaVu Sans"/>
              </a:rPr>
              <a:t>Retry design pattern</a:t>
            </a: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a:p>
            <a:pPr marL="457200" indent="-455040" defTabSz="914400">
              <a:lnSpc>
                <a:spcPct val="100000"/>
              </a:lnSpc>
              <a:buClr>
                <a:srgbClr val="000000"/>
              </a:buClr>
              <a:buFont typeface="Wingdings" charset="2"/>
              <a:buChar char=""/>
            </a:pPr>
            <a:r>
              <a:rPr b="0" lang="tr-TR" sz="2000" spc="-1" strike="noStrike">
                <a:solidFill>
                  <a:srgbClr val="000000"/>
                </a:solidFill>
                <a:latin typeface="Georgia"/>
                <a:ea typeface="DejaVu Sans"/>
              </a:rPr>
              <a:t>Timeout design pattern</a:t>
            </a: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a:p>
            <a:pPr marL="457200" indent="-455040" defTabSz="914400">
              <a:lnSpc>
                <a:spcPct val="100000"/>
              </a:lnSpc>
              <a:buClr>
                <a:srgbClr val="000000"/>
              </a:buClr>
              <a:buFont typeface="Wingdings" charset="2"/>
              <a:buChar char=""/>
            </a:pPr>
            <a:r>
              <a:rPr b="0" lang="tr-TR" sz="2000" spc="-1" strike="noStrike">
                <a:solidFill>
                  <a:srgbClr val="000000"/>
                </a:solidFill>
                <a:latin typeface="Georgia"/>
                <a:ea typeface="DejaVu Sans"/>
              </a:rPr>
              <a:t>Deadlines</a:t>
            </a: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a:p>
            <a:pPr marL="457200" indent="-455040" defTabSz="914400">
              <a:lnSpc>
                <a:spcPct val="100000"/>
              </a:lnSpc>
              <a:buClr>
                <a:srgbClr val="000000"/>
              </a:buClr>
              <a:buFont typeface="Wingdings" charset="2"/>
              <a:buChar char=""/>
            </a:pPr>
            <a:r>
              <a:rPr b="0" lang="tr-TR" sz="2000" spc="-1" strike="noStrike">
                <a:solidFill>
                  <a:srgbClr val="000000"/>
                </a:solidFill>
                <a:latin typeface="Georgia"/>
                <a:ea typeface="DejaVu Sans"/>
              </a:rPr>
              <a:t>Rate limiters</a:t>
            </a: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6" name="CustomShape 124"/>
          <p:cNvSpPr/>
          <p:nvPr/>
        </p:nvSpPr>
        <p:spPr>
          <a:xfrm>
            <a:off x="0" y="80640"/>
            <a:ext cx="12187440" cy="49716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Hata Durumları</a:t>
            </a:r>
            <a:endParaRPr b="0" lang="en-US" sz="2000" spc="-1" strike="noStrike">
              <a:solidFill>
                <a:srgbClr val="000000"/>
              </a:solidFill>
              <a:latin typeface="Arial"/>
            </a:endParaRPr>
          </a:p>
        </p:txBody>
      </p:sp>
      <p:sp>
        <p:nvSpPr>
          <p:cNvPr id="407" name="CustomShape 125"/>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pic>
        <p:nvPicPr>
          <p:cNvPr id="408" name="Resim 1_ 4" descr=""/>
          <p:cNvPicPr/>
          <p:nvPr/>
        </p:nvPicPr>
        <p:blipFill>
          <a:blip r:embed="rId1"/>
          <a:stretch/>
        </p:blipFill>
        <p:spPr>
          <a:xfrm>
            <a:off x="974880" y="1327680"/>
            <a:ext cx="10091880" cy="3667680"/>
          </a:xfrm>
          <a:prstGeom prst="rect">
            <a:avLst/>
          </a:prstGeom>
          <a:ln w="0">
            <a:noFill/>
          </a:ln>
        </p:spPr>
      </p:pic>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9" name="CustomShape 1"/>
          <p:cNvSpPr/>
          <p:nvPr/>
        </p:nvSpPr>
        <p:spPr>
          <a:xfrm>
            <a:off x="0" y="80640"/>
            <a:ext cx="12188520" cy="4982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Mikroservis Prensipleri</a:t>
            </a:r>
            <a:endParaRPr b="0" lang="en-US" sz="2000" spc="-1" strike="noStrike">
              <a:solidFill>
                <a:srgbClr val="000000"/>
              </a:solidFill>
              <a:latin typeface="Arial"/>
            </a:endParaRPr>
          </a:p>
        </p:txBody>
      </p:sp>
      <p:sp>
        <p:nvSpPr>
          <p:cNvPr id="410" name="CustomShape 2"/>
          <p:cNvSpPr/>
          <p:nvPr/>
        </p:nvSpPr>
        <p:spPr>
          <a:xfrm>
            <a:off x="2233800" y="720360"/>
            <a:ext cx="1699200" cy="835560"/>
          </a:xfrm>
          <a:prstGeom prst="chevron">
            <a:avLst>
              <a:gd name="adj" fmla="val 50000"/>
            </a:avLst>
          </a:prstGeom>
          <a:solidFill>
            <a:srgbClr val="c00000"/>
          </a:solidFill>
          <a:ln>
            <a:noFill/>
          </a:ln>
          <a:effectLst>
            <a:outerShdw algn="ctr" blurRad="150120" dir="8461089" dist="250081">
              <a:srgbClr val="000000">
                <a:alpha val="28000"/>
              </a:srgbClr>
            </a:outerShdw>
          </a:effectLst>
          <a:scene3d>
            <a:camera prst="orthographicFront">
              <a:rot lat="0" lon="0" rev="0"/>
            </a:camera>
            <a:lightRig dir="t" rig="contrasting">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411" name="CustomShape 3"/>
          <p:cNvSpPr/>
          <p:nvPr/>
        </p:nvSpPr>
        <p:spPr>
          <a:xfrm>
            <a:off x="914400" y="722160"/>
            <a:ext cx="1638720" cy="837720"/>
          </a:xfrm>
          <a:prstGeom prst="homePlate">
            <a:avLst>
              <a:gd name="adj" fmla="val 50000"/>
            </a:avLst>
          </a:prstGeom>
          <a:solidFill>
            <a:srgbClr val="c00000"/>
          </a:solidFill>
          <a:ln>
            <a:noFill/>
          </a:ln>
          <a:effectLst>
            <a:outerShdw algn="ctr" blurRad="150120" dir="8461089" dist="250081">
              <a:srgbClr val="000000">
                <a:alpha val="28000"/>
              </a:srgbClr>
            </a:outerShdw>
          </a:effectLst>
          <a:scene3d>
            <a:camera prst="orthographicFront">
              <a:rot lat="0" lon="0" rev="0"/>
            </a:camera>
            <a:lightRig dir="t" rig="contrasting">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412" name="CustomShape 4"/>
          <p:cNvSpPr/>
          <p:nvPr/>
        </p:nvSpPr>
        <p:spPr>
          <a:xfrm>
            <a:off x="3602160" y="724680"/>
            <a:ext cx="1627200" cy="835560"/>
          </a:xfrm>
          <a:prstGeom prst="chevron">
            <a:avLst>
              <a:gd name="adj" fmla="val 50000"/>
            </a:avLst>
          </a:prstGeom>
          <a:solidFill>
            <a:srgbClr val="c00000"/>
          </a:solidFill>
          <a:ln>
            <a:noFill/>
          </a:ln>
          <a:effectLst>
            <a:outerShdw algn="ctr" blurRad="150120" dir="8461089" dist="250081">
              <a:srgbClr val="000000">
                <a:alpha val="28000"/>
              </a:srgbClr>
            </a:outerShdw>
          </a:effectLst>
          <a:scene3d>
            <a:camera prst="orthographicFront">
              <a:rot lat="0" lon="0" rev="0"/>
            </a:camera>
            <a:lightRig dir="t" rig="contrasting">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413" name="CustomShape 5"/>
          <p:cNvSpPr/>
          <p:nvPr/>
        </p:nvSpPr>
        <p:spPr>
          <a:xfrm>
            <a:off x="4898160" y="724320"/>
            <a:ext cx="2088720" cy="835560"/>
          </a:xfrm>
          <a:prstGeom prst="chevron">
            <a:avLst>
              <a:gd name="adj" fmla="val 50000"/>
            </a:avLst>
          </a:prstGeom>
          <a:solidFill>
            <a:srgbClr val="c00000"/>
          </a:solidFill>
          <a:ln>
            <a:noFill/>
          </a:ln>
          <a:effectLst>
            <a:outerShdw algn="ctr" blurRad="150120" dir="8461089" dist="250081">
              <a:srgbClr val="000000">
                <a:alpha val="28000"/>
              </a:srgbClr>
            </a:outerShdw>
          </a:effectLst>
          <a:scene3d>
            <a:camera prst="orthographicFront">
              <a:rot lat="0" lon="0" rev="0"/>
            </a:camera>
            <a:lightRig dir="t" rig="contrasting">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414" name="CustomShape 6"/>
          <p:cNvSpPr/>
          <p:nvPr/>
        </p:nvSpPr>
        <p:spPr>
          <a:xfrm>
            <a:off x="6671880" y="731520"/>
            <a:ext cx="1749960" cy="835560"/>
          </a:xfrm>
          <a:prstGeom prst="chevron">
            <a:avLst>
              <a:gd name="adj" fmla="val 50000"/>
            </a:avLst>
          </a:prstGeom>
          <a:solidFill>
            <a:srgbClr val="c00000"/>
          </a:solidFill>
          <a:ln>
            <a:noFill/>
          </a:ln>
          <a:effectLst>
            <a:outerShdw algn="ctr" blurRad="150120" dir="8461089" dist="250081">
              <a:srgbClr val="000000">
                <a:alpha val="28000"/>
              </a:srgbClr>
            </a:outerShdw>
          </a:effectLst>
          <a:scene3d>
            <a:camera prst="orthographicFront">
              <a:rot lat="0" lon="0" rev="0"/>
            </a:camera>
            <a:lightRig dir="t" rig="contrasting">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415" name="CustomShape 7"/>
          <p:cNvSpPr/>
          <p:nvPr/>
        </p:nvSpPr>
        <p:spPr>
          <a:xfrm>
            <a:off x="974160" y="985680"/>
            <a:ext cx="1537560" cy="303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Modülerlik</a:t>
            </a:r>
            <a:endParaRPr b="0" lang="en-US" sz="1400" spc="-1" strike="noStrike">
              <a:solidFill>
                <a:srgbClr val="000000"/>
              </a:solidFill>
              <a:latin typeface="Arial"/>
            </a:endParaRPr>
          </a:p>
        </p:txBody>
      </p:sp>
      <p:sp>
        <p:nvSpPr>
          <p:cNvPr id="416" name="CustomShape 8"/>
          <p:cNvSpPr/>
          <p:nvPr/>
        </p:nvSpPr>
        <p:spPr>
          <a:xfrm>
            <a:off x="2592360" y="848160"/>
            <a:ext cx="127008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Sürekli Otomasyon</a:t>
            </a:r>
            <a:endParaRPr b="0" lang="en-US" sz="1400" spc="-1" strike="noStrike">
              <a:solidFill>
                <a:srgbClr val="000000"/>
              </a:solidFill>
              <a:latin typeface="Arial"/>
            </a:endParaRPr>
          </a:p>
        </p:txBody>
      </p:sp>
      <p:sp>
        <p:nvSpPr>
          <p:cNvPr id="417" name="CustomShape 9"/>
          <p:cNvSpPr/>
          <p:nvPr/>
        </p:nvSpPr>
        <p:spPr>
          <a:xfrm>
            <a:off x="5267520" y="945360"/>
            <a:ext cx="214956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Merkezileştirmeden Kaçınma</a:t>
            </a:r>
            <a:endParaRPr b="0" lang="en-US" sz="1400" spc="-1" strike="noStrike">
              <a:solidFill>
                <a:srgbClr val="000000"/>
              </a:solidFill>
              <a:latin typeface="Arial"/>
            </a:endParaRPr>
          </a:p>
        </p:txBody>
      </p:sp>
      <p:sp>
        <p:nvSpPr>
          <p:cNvPr id="418" name="CustomShape 10"/>
          <p:cNvSpPr/>
          <p:nvPr/>
        </p:nvSpPr>
        <p:spPr>
          <a:xfrm>
            <a:off x="3987720" y="778680"/>
            <a:ext cx="1254960" cy="730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Gizli Uygulama Erişimi</a:t>
            </a:r>
            <a:endParaRPr b="0" lang="en-US" sz="1400" spc="-1" strike="noStrike">
              <a:solidFill>
                <a:srgbClr val="000000"/>
              </a:solidFill>
              <a:latin typeface="Arial"/>
            </a:endParaRPr>
          </a:p>
        </p:txBody>
      </p:sp>
      <p:sp>
        <p:nvSpPr>
          <p:cNvPr id="419" name="CustomShape 11"/>
          <p:cNvSpPr/>
          <p:nvPr/>
        </p:nvSpPr>
        <p:spPr>
          <a:xfrm>
            <a:off x="7082280" y="882360"/>
            <a:ext cx="153756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Bağımsız </a:t>
            </a:r>
            <a:endParaRPr b="0" lang="en-US" sz="1400" spc="-1" strike="noStrike">
              <a:solidFill>
                <a:srgbClr val="000000"/>
              </a:solidFill>
              <a:latin typeface="Arial"/>
            </a:endParaRPr>
          </a:p>
          <a:p>
            <a:pPr defTabSz="914400">
              <a:lnSpc>
                <a:spcPct val="100000"/>
              </a:lnSpc>
            </a:pPr>
            <a:r>
              <a:rPr b="0" lang="tr-TR" sz="1400" spc="-1" strike="noStrike">
                <a:solidFill>
                  <a:srgbClr val="ffffff"/>
                </a:solidFill>
                <a:latin typeface="Georgia"/>
                <a:ea typeface="DejaVu Sans"/>
              </a:rPr>
              <a:t>Kurulum</a:t>
            </a:r>
            <a:endParaRPr b="0" lang="en-US" sz="1400" spc="-1" strike="noStrike">
              <a:solidFill>
                <a:srgbClr val="000000"/>
              </a:solidFill>
              <a:latin typeface="Arial"/>
            </a:endParaRPr>
          </a:p>
        </p:txBody>
      </p:sp>
      <p:sp>
        <p:nvSpPr>
          <p:cNvPr id="420" name="CustomShape 12"/>
          <p:cNvSpPr/>
          <p:nvPr/>
        </p:nvSpPr>
        <p:spPr>
          <a:xfrm>
            <a:off x="8093160" y="727920"/>
            <a:ext cx="1694520" cy="835560"/>
          </a:xfrm>
          <a:prstGeom prst="chevron">
            <a:avLst>
              <a:gd name="adj" fmla="val 50000"/>
            </a:avLst>
          </a:prstGeom>
          <a:solidFill>
            <a:srgbClr val="c00000"/>
          </a:solidFill>
          <a:ln>
            <a:noFill/>
          </a:ln>
          <a:effectLst>
            <a:outerShdw algn="ctr" blurRad="150120" dir="8461089" dist="250081">
              <a:srgbClr val="000000">
                <a:alpha val="28000"/>
              </a:srgbClr>
            </a:outerShdw>
          </a:effectLst>
          <a:scene3d>
            <a:camera prst="orthographicFront">
              <a:rot lat="0" lon="0" rev="0"/>
            </a:camera>
            <a:lightRig dir="t" rig="contrasting">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421" name="CustomShape 13"/>
          <p:cNvSpPr/>
          <p:nvPr/>
        </p:nvSpPr>
        <p:spPr>
          <a:xfrm>
            <a:off x="9461880" y="720360"/>
            <a:ext cx="1840320" cy="835560"/>
          </a:xfrm>
          <a:prstGeom prst="chevron">
            <a:avLst>
              <a:gd name="adj" fmla="val 50000"/>
            </a:avLst>
          </a:prstGeom>
          <a:solidFill>
            <a:srgbClr val="c00000"/>
          </a:solidFill>
          <a:ln>
            <a:noFill/>
          </a:ln>
          <a:effectLst>
            <a:outerShdw algn="ctr" blurRad="150120" dir="8461089" dist="250081">
              <a:srgbClr val="000000">
                <a:alpha val="28000"/>
              </a:srgbClr>
            </a:outerShdw>
          </a:effectLst>
          <a:scene3d>
            <a:camera prst="orthographicFront">
              <a:rot lat="0" lon="0" rev="0"/>
            </a:camera>
            <a:lightRig dir="t" rig="contrasting">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pc="-1" strike="noStrike">
              <a:solidFill>
                <a:srgbClr val="ffffff"/>
              </a:solidFill>
              <a:latin typeface="Arial"/>
              <a:ea typeface="DejaVu Sans"/>
            </a:endParaRPr>
          </a:p>
        </p:txBody>
      </p:sp>
      <p:sp>
        <p:nvSpPr>
          <p:cNvPr id="422" name="CustomShape 14"/>
          <p:cNvSpPr/>
          <p:nvPr/>
        </p:nvSpPr>
        <p:spPr>
          <a:xfrm>
            <a:off x="9848520" y="945360"/>
            <a:ext cx="2841480" cy="303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Gözlenebilirlik</a:t>
            </a:r>
            <a:endParaRPr b="0" lang="en-US" sz="1400" spc="-1" strike="noStrike">
              <a:solidFill>
                <a:srgbClr val="000000"/>
              </a:solidFill>
              <a:latin typeface="Arial"/>
            </a:endParaRPr>
          </a:p>
        </p:txBody>
      </p:sp>
      <p:sp>
        <p:nvSpPr>
          <p:cNvPr id="423" name="CustomShape 15"/>
          <p:cNvSpPr/>
          <p:nvPr/>
        </p:nvSpPr>
        <p:spPr>
          <a:xfrm>
            <a:off x="8482320" y="854280"/>
            <a:ext cx="288540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400" spc="-1" strike="noStrike">
                <a:solidFill>
                  <a:srgbClr val="ffffff"/>
                </a:solidFill>
                <a:latin typeface="Georgia"/>
                <a:ea typeface="DejaVu Sans"/>
              </a:rPr>
              <a:t>Hata </a:t>
            </a:r>
            <a:endParaRPr b="0" lang="en-US" sz="1400" spc="-1" strike="noStrike">
              <a:solidFill>
                <a:srgbClr val="000000"/>
              </a:solidFill>
              <a:latin typeface="Arial"/>
            </a:endParaRPr>
          </a:p>
          <a:p>
            <a:pPr defTabSz="914400">
              <a:lnSpc>
                <a:spcPct val="100000"/>
              </a:lnSpc>
            </a:pPr>
            <a:r>
              <a:rPr b="0" lang="tr-TR" sz="1400" spc="-1" strike="noStrike">
                <a:solidFill>
                  <a:srgbClr val="ffffff"/>
                </a:solidFill>
                <a:latin typeface="Georgia"/>
                <a:ea typeface="DejaVu Sans"/>
              </a:rPr>
              <a:t>Durumları</a:t>
            </a:r>
            <a:endParaRPr b="0" lang="en-US" sz="1400" spc="-1" strike="noStrike">
              <a:solidFill>
                <a:srgbClr val="000000"/>
              </a:solidFill>
              <a:latin typeface="Arial"/>
            </a:endParaRPr>
          </a:p>
        </p:txBody>
      </p:sp>
      <p:pic>
        <p:nvPicPr>
          <p:cNvPr id="424" name="Resim 1_4" descr=""/>
          <p:cNvPicPr/>
          <p:nvPr/>
        </p:nvPicPr>
        <p:blipFill>
          <a:blip r:embed="rId1"/>
          <a:stretch/>
        </p:blipFill>
        <p:spPr>
          <a:xfrm>
            <a:off x="217800" y="1830240"/>
            <a:ext cx="3865680" cy="2972880"/>
          </a:xfrm>
          <a:prstGeom prst="rect">
            <a:avLst/>
          </a:prstGeom>
          <a:ln w="0">
            <a:noFill/>
          </a:ln>
        </p:spPr>
      </p:pic>
      <p:pic>
        <p:nvPicPr>
          <p:cNvPr id="425" name="Resim 6_2" descr=""/>
          <p:cNvPicPr/>
          <p:nvPr/>
        </p:nvPicPr>
        <p:blipFill>
          <a:blip r:embed="rId2"/>
          <a:stretch/>
        </p:blipFill>
        <p:spPr>
          <a:xfrm>
            <a:off x="4318560" y="1816920"/>
            <a:ext cx="4616280" cy="3539520"/>
          </a:xfrm>
          <a:prstGeom prst="rect">
            <a:avLst/>
          </a:prstGeom>
          <a:ln w="0">
            <a:noFill/>
          </a:ln>
        </p:spPr>
      </p:pic>
      <p:sp>
        <p:nvSpPr>
          <p:cNvPr id="426" name="CustomShape 16"/>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427" name="Rectangle 426"/>
          <p:cNvSpPr/>
          <p:nvPr/>
        </p:nvSpPr>
        <p:spPr>
          <a:xfrm>
            <a:off x="9112680" y="1826280"/>
            <a:ext cx="2973960" cy="1880640"/>
          </a:xfrm>
          <a:prstGeom prst="rect">
            <a:avLst/>
          </a:prstGeom>
          <a:noFill/>
          <a:ln w="0">
            <a:noFill/>
          </a:ln>
        </p:spPr>
        <p:style>
          <a:lnRef idx="0"/>
          <a:fillRef idx="0"/>
          <a:effectRef idx="0"/>
          <a:fontRef idx="minor"/>
        </p:style>
        <p:txBody>
          <a:bodyPr lIns="90000" rIns="90000" tIns="45000" bIns="45000" anchor="t">
            <a:noAutofit/>
          </a:bodyPr>
          <a:p>
            <a:pPr marL="216000" indent="-216000" defTabSz="914400">
              <a:lnSpc>
                <a:spcPct val="100000"/>
              </a:lnSpc>
              <a:buClr>
                <a:srgbClr val="000000"/>
              </a:buClr>
              <a:buSzPct val="45000"/>
              <a:buFont typeface="Wingdings" charset="2"/>
              <a:buChar char=""/>
            </a:pPr>
            <a:r>
              <a:rPr b="0" lang="en-US" sz="1800" spc="-1" strike="noStrike">
                <a:solidFill>
                  <a:srgbClr val="000000"/>
                </a:solidFill>
                <a:latin typeface="Arial"/>
                <a:ea typeface="DejaVu Sans"/>
              </a:rPr>
              <a:t>Javalt Admin Monitoring</a:t>
            </a:r>
            <a:endParaRPr b="0" lang="en-US" sz="1800" spc="-1" strike="noStrike">
              <a:solidFill>
                <a:srgbClr val="000000"/>
              </a:solidFill>
              <a:latin typeface="Arial"/>
            </a:endParaRPr>
          </a:p>
          <a:p>
            <a:pPr marL="216000" indent="-216000" defTabSz="914400">
              <a:lnSpc>
                <a:spcPct val="100000"/>
              </a:lnSpc>
              <a:buClr>
                <a:srgbClr val="000000"/>
              </a:buClr>
              <a:buSzPct val="45000"/>
              <a:buFont typeface="Wingdings" charset="2"/>
              <a:buChar char=""/>
            </a:pPr>
            <a:r>
              <a:rPr b="0" lang="en-US" sz="1800" spc="-1" strike="noStrike">
                <a:solidFill>
                  <a:srgbClr val="000000"/>
                </a:solidFill>
                <a:latin typeface="Arial"/>
                <a:ea typeface="DejaVu Sans"/>
              </a:rPr>
              <a:t>Elastic APM</a:t>
            </a:r>
            <a:endParaRPr b="0" lang="en-US" sz="1800" spc="-1" strike="noStrike">
              <a:solidFill>
                <a:srgbClr val="000000"/>
              </a:solidFill>
              <a:latin typeface="Arial"/>
            </a:endParaRPr>
          </a:p>
          <a:p>
            <a:pPr marL="216000" indent="-216000" defTabSz="914400">
              <a:lnSpc>
                <a:spcPct val="100000"/>
              </a:lnSpc>
              <a:buClr>
                <a:srgbClr val="000000"/>
              </a:buClr>
              <a:buSzPct val="45000"/>
              <a:buFont typeface="Wingdings" charset="2"/>
              <a:buChar char=""/>
            </a:pPr>
            <a:r>
              <a:rPr b="0" lang="en-US" sz="1800" spc="-1" strike="noStrike">
                <a:solidFill>
                  <a:srgbClr val="000000"/>
                </a:solidFill>
                <a:latin typeface="Arial"/>
                <a:ea typeface="DejaVu Sans"/>
              </a:rPr>
              <a:t>Kibana</a:t>
            </a:r>
            <a:endParaRPr b="0" lang="en-US" sz="1800" spc="-1" strike="noStrike">
              <a:solidFill>
                <a:srgbClr val="000000"/>
              </a:solidFill>
              <a:latin typeface="Arial"/>
            </a:endParaRPr>
          </a:p>
          <a:p>
            <a:pPr marL="216000" indent="-216000" defTabSz="914400">
              <a:lnSpc>
                <a:spcPct val="100000"/>
              </a:lnSpc>
              <a:buClr>
                <a:srgbClr val="000000"/>
              </a:buClr>
              <a:buSzPct val="45000"/>
              <a:buFont typeface="Wingdings" charset="2"/>
              <a:buChar char=""/>
            </a:pPr>
            <a:r>
              <a:rPr b="0" lang="en-US" sz="1800" spc="-1" strike="noStrike">
                <a:solidFill>
                  <a:srgbClr val="000000"/>
                </a:solidFill>
                <a:latin typeface="Arial"/>
                <a:ea typeface="DejaVu Sans"/>
              </a:rPr>
              <a:t>Prometheus – Grafana</a:t>
            </a:r>
            <a:endParaRPr b="0" lang="en-US" sz="1800" spc="-1" strike="noStrike">
              <a:solidFill>
                <a:srgbClr val="000000"/>
              </a:solidFill>
              <a:latin typeface="Arial"/>
            </a:endParaRPr>
          </a:p>
          <a:p>
            <a:pPr marL="216000" indent="-216000" defTabSz="914400">
              <a:lnSpc>
                <a:spcPct val="100000"/>
              </a:lnSpc>
              <a:buClr>
                <a:srgbClr val="000000"/>
              </a:buClr>
              <a:buSzPct val="45000"/>
              <a:buFont typeface="Wingdings" charset="2"/>
              <a:buChar char=""/>
            </a:pPr>
            <a:r>
              <a:rPr b="0" lang="en-US" sz="1800" spc="-1" strike="noStrike">
                <a:solidFill>
                  <a:srgbClr val="000000"/>
                </a:solidFill>
                <a:latin typeface="Arial"/>
                <a:ea typeface="DejaVu Sans"/>
              </a:rPr>
              <a:t>Sleuth - Zipkin</a:t>
            </a:r>
            <a:endParaRPr b="0" lang="en-US" sz="1800" spc="-1" strike="noStrike">
              <a:solidFill>
                <a:srgbClr val="000000"/>
              </a:solidFill>
              <a:latin typeface="Arial"/>
            </a:endParaRPr>
          </a:p>
          <a:p>
            <a:pPr marL="216000" indent="-216000" defTabSz="914400">
              <a:lnSpc>
                <a:spcPct val="100000"/>
              </a:lnSpc>
              <a:buClr>
                <a:srgbClr val="000000"/>
              </a:buClr>
              <a:buSzPct val="45000"/>
              <a:buFont typeface="Wingdings" charset="2"/>
              <a:buChar char=""/>
            </a:pPr>
            <a:r>
              <a:rPr b="0" lang="en-US" sz="1800" spc="-1" strike="noStrike">
                <a:solidFill>
                  <a:srgbClr val="000000"/>
                </a:solidFill>
                <a:latin typeface="Arial"/>
                <a:ea typeface="DejaVu Sans"/>
              </a:rPr>
              <a:t>Kafka UI</a:t>
            </a:r>
            <a:endParaRPr b="0" lang="en-US" sz="1800" spc="-1" strike="noStrike">
              <a:solidFill>
                <a:srgbClr val="000000"/>
              </a:solidFill>
              <a:latin typeface="Arial"/>
            </a:endParaRPr>
          </a:p>
          <a:p>
            <a:pPr marL="216000" indent="-216000" defTabSz="914400">
              <a:lnSpc>
                <a:spcPct val="100000"/>
              </a:lnSpc>
              <a:buClr>
                <a:srgbClr val="000000"/>
              </a:buClr>
              <a:buSzPct val="45000"/>
              <a:buFont typeface="Wingdings" charset="2"/>
              <a:buChar char=""/>
            </a:pPr>
            <a:r>
              <a:rPr b="0" lang="en-US" sz="1800" spc="-1" strike="noStrike">
                <a:solidFill>
                  <a:srgbClr val="000000"/>
                </a:solidFill>
                <a:latin typeface="Arial"/>
                <a:ea typeface="DejaVu Sans"/>
              </a:rPr>
              <a:t>Redis Insight</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8" name="CustomShape 129"/>
          <p:cNvSpPr/>
          <p:nvPr/>
        </p:nvSpPr>
        <p:spPr>
          <a:xfrm>
            <a:off x="0" y="80640"/>
            <a:ext cx="12187440" cy="49716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EKSEN NEDİR? </a:t>
            </a:r>
            <a:endParaRPr b="0" lang="en-US" sz="2000" spc="-1" strike="noStrike">
              <a:solidFill>
                <a:srgbClr val="000000"/>
              </a:solidFill>
              <a:latin typeface="Arial"/>
            </a:endParaRPr>
          </a:p>
        </p:txBody>
      </p:sp>
      <p:sp>
        <p:nvSpPr>
          <p:cNvPr id="429" name="CustomShape 130"/>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430" name="CustomShape 131"/>
          <p:cNvSpPr/>
          <p:nvPr/>
        </p:nvSpPr>
        <p:spPr>
          <a:xfrm>
            <a:off x="4608000" y="648000"/>
            <a:ext cx="6332040" cy="5279040"/>
          </a:xfrm>
          <a:prstGeom prst="rect">
            <a:avLst/>
          </a:prstGeom>
          <a:noFill/>
          <a:ln w="0">
            <a:noFill/>
          </a:ln>
        </p:spPr>
        <p:style>
          <a:lnRef idx="0"/>
          <a:fillRef idx="0"/>
          <a:effectRef idx="0"/>
          <a:fontRef idx="minor"/>
        </p:style>
        <p:txBody>
          <a:bodyPr lIns="90000" rIns="90000" tIns="45000" bIns="45000" anchor="t">
            <a:noAutofit/>
          </a:bodyPr>
          <a:p>
            <a:pPr algn="just" defTabSz="914400">
              <a:lnSpc>
                <a:spcPct val="100000"/>
              </a:lnSpc>
            </a:pPr>
            <a:r>
              <a:rPr b="0" lang="en-US" sz="2200" spc="-1" strike="noStrike">
                <a:solidFill>
                  <a:srgbClr val="3d3c40"/>
                </a:solidFill>
                <a:latin typeface="Arial"/>
                <a:ea typeface="DejaVu Sans"/>
              </a:rPr>
              <a:t>Tüm kamu kurum ve kuruluşlarımızın yabancı ürünlere ödediği lisans  maliyetlerinin sıfırlanması ve yurtdışı bağımlılıklarımızın yok edilmesi hedeflemektedir. </a:t>
            </a:r>
            <a:endParaRPr b="0" lang="en-US" sz="2200" spc="-1" strike="noStrike">
              <a:solidFill>
                <a:srgbClr val="000000"/>
              </a:solidFill>
              <a:latin typeface="Arial"/>
            </a:endParaRPr>
          </a:p>
          <a:p>
            <a:pPr algn="just" defTabSz="914400">
              <a:lnSpc>
                <a:spcPct val="100000"/>
              </a:lnSpc>
            </a:pPr>
            <a:endParaRPr b="0" lang="en-US" sz="2200" spc="-1" strike="noStrike">
              <a:solidFill>
                <a:srgbClr val="000000"/>
              </a:solidFill>
              <a:latin typeface="Arial"/>
            </a:endParaRPr>
          </a:p>
          <a:p>
            <a:pPr algn="just" defTabSz="914400">
              <a:lnSpc>
                <a:spcPct val="100000"/>
              </a:lnSpc>
            </a:pPr>
            <a:r>
              <a:rPr b="0" lang="en-US" sz="2200" spc="-1" strike="noStrike">
                <a:solidFill>
                  <a:srgbClr val="3d3c40"/>
                </a:solidFill>
                <a:latin typeface="Arial"/>
                <a:ea typeface="DejaVu Sans"/>
              </a:rPr>
              <a:t>Bu doğrultuda EKSEN, geniş kabul gören, olgunluğunu ispatlamış ve defacto haline gelmiş açık kaynak kodlu yazılımlar kullanılarak geliştirilmiş bir yazılım geliştirme altyapısıdır.</a:t>
            </a:r>
            <a:endParaRPr b="0" lang="en-US" sz="2200" spc="-1" strike="noStrike">
              <a:solidFill>
                <a:srgbClr val="000000"/>
              </a:solidFill>
              <a:latin typeface="Arial"/>
            </a:endParaRPr>
          </a:p>
        </p:txBody>
      </p:sp>
      <p:pic>
        <p:nvPicPr>
          <p:cNvPr id="431" name="Picture 430" descr=""/>
          <p:cNvPicPr/>
          <p:nvPr/>
        </p:nvPicPr>
        <p:blipFill>
          <a:blip r:embed="rId1"/>
          <a:stretch/>
        </p:blipFill>
        <p:spPr>
          <a:xfrm>
            <a:off x="144000" y="648000"/>
            <a:ext cx="4244040" cy="5263200"/>
          </a:xfrm>
          <a:prstGeom prst="rect">
            <a:avLst/>
          </a:prstGeom>
          <a:ln w="0">
            <a:noFill/>
          </a:ln>
        </p:spPr>
      </p:pic>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2"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EKSEN İÇERİK</a:t>
            </a:r>
            <a:endParaRPr b="0" lang="en-US" sz="2000" spc="-1" strike="noStrike">
              <a:solidFill>
                <a:srgbClr val="000000"/>
              </a:solidFill>
              <a:latin typeface="Arial"/>
            </a:endParaRPr>
          </a:p>
          <a:p>
            <a:pPr defTabSz="914400">
              <a:lnSpc>
                <a:spcPct val="90000"/>
              </a:lnSpc>
              <a:spcBef>
                <a:spcPts val="1001"/>
              </a:spcBef>
              <a:tabLst>
                <a:tab algn="l" pos="0"/>
              </a:tabLst>
            </a:pPr>
            <a:endParaRPr b="0" lang="en-US" sz="2000" spc="-1" strike="noStrike">
              <a:solidFill>
                <a:srgbClr val="000000"/>
              </a:solidFill>
              <a:latin typeface="Arial"/>
            </a:endParaRPr>
          </a:p>
        </p:txBody>
      </p:sp>
      <p:sp>
        <p:nvSpPr>
          <p:cNvPr id="433" name="CustomShape 2"/>
          <p:cNvSpPr/>
          <p:nvPr/>
        </p:nvSpPr>
        <p:spPr>
          <a:xfrm>
            <a:off x="1563840" y="978840"/>
            <a:ext cx="1195920" cy="544680"/>
          </a:xfrm>
          <a:prstGeom prst="chevron">
            <a:avLst>
              <a:gd name="adj" fmla="val 50000"/>
            </a:avLst>
          </a:prstGeom>
          <a:solidFill>
            <a:srgbClr val="c00000"/>
          </a:solidFill>
          <a:ln>
            <a:solidFill>
              <a:srgbClr val="43729d"/>
            </a:solidFill>
          </a:ln>
          <a:scene3d>
            <a:camera prst="orthographicFront"/>
            <a:lightRig dir="t" rig="threePt"/>
          </a:scene3d>
          <a:sp3d>
            <a:bevelT prst="artDeco" w="114300"/>
          </a:sp3d>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r>
              <a:rPr b="0" lang="tr-TR" sz="2000" spc="-1" strike="noStrike">
                <a:solidFill>
                  <a:srgbClr val="ffffff"/>
                </a:solidFill>
                <a:latin typeface="Georgia"/>
                <a:ea typeface="DejaVu Sans"/>
              </a:rPr>
              <a:t>1</a:t>
            </a:r>
            <a:endParaRPr b="0" lang="en-US" sz="2000" spc="-1" strike="noStrike">
              <a:solidFill>
                <a:srgbClr val="ffffff"/>
              </a:solidFill>
              <a:latin typeface="Arial"/>
            </a:endParaRPr>
          </a:p>
        </p:txBody>
      </p:sp>
      <p:sp>
        <p:nvSpPr>
          <p:cNvPr id="434" name="CustomShape 3"/>
          <p:cNvSpPr/>
          <p:nvPr/>
        </p:nvSpPr>
        <p:spPr>
          <a:xfrm>
            <a:off x="2674080" y="978840"/>
            <a:ext cx="8078400" cy="544680"/>
          </a:xfrm>
          <a:prstGeom prst="chevron">
            <a:avLst>
              <a:gd name="adj" fmla="val 50000"/>
            </a:avLst>
          </a:prstGeom>
          <a:solidFill>
            <a:srgbClr val="0070c0"/>
          </a:solidFill>
          <a:ln>
            <a:solidFill>
              <a:srgbClr val="43729d"/>
            </a:solidFill>
          </a:ln>
          <a:scene3d>
            <a:camera prst="orthographicFront"/>
            <a:lightRig dir="t" rig="threePt"/>
          </a:scene3d>
          <a:sp3d>
            <a:bevelT prst="artDeco" w="114300"/>
          </a:sp3d>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r>
              <a:rPr b="0" lang="tr-TR" sz="2000" spc="-1" strike="noStrike">
                <a:solidFill>
                  <a:srgbClr val="ffffff"/>
                </a:solidFill>
                <a:latin typeface="Georgia"/>
                <a:ea typeface="DejaVu Sans"/>
              </a:rPr>
              <a:t>Eklenti (Plugin) Ürünleri</a:t>
            </a:r>
            <a:endParaRPr b="0" lang="en-US" sz="2000" spc="-1" strike="noStrike">
              <a:solidFill>
                <a:srgbClr val="000000"/>
              </a:solidFill>
              <a:latin typeface="Arial"/>
            </a:endParaRPr>
          </a:p>
        </p:txBody>
      </p:sp>
      <p:sp>
        <p:nvSpPr>
          <p:cNvPr id="435" name="CustomShape 4"/>
          <p:cNvSpPr/>
          <p:nvPr/>
        </p:nvSpPr>
        <p:spPr>
          <a:xfrm>
            <a:off x="1563840" y="1732680"/>
            <a:ext cx="1195920" cy="544680"/>
          </a:xfrm>
          <a:prstGeom prst="chevron">
            <a:avLst>
              <a:gd name="adj" fmla="val 50000"/>
            </a:avLst>
          </a:prstGeom>
          <a:solidFill>
            <a:srgbClr val="c00000"/>
          </a:solidFill>
          <a:ln>
            <a:solidFill>
              <a:srgbClr val="43729d"/>
            </a:solidFill>
          </a:ln>
          <a:scene3d>
            <a:camera prst="orthographicFront"/>
            <a:lightRig dir="t" rig="threePt"/>
          </a:scene3d>
          <a:sp3d>
            <a:bevelT prst="artDeco" w="114300"/>
          </a:sp3d>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r>
              <a:rPr b="0" lang="tr-TR" sz="2000" spc="-1" strike="noStrike">
                <a:solidFill>
                  <a:srgbClr val="ffffff"/>
                </a:solidFill>
                <a:latin typeface="Georgia"/>
                <a:ea typeface="DejaVu Sans"/>
              </a:rPr>
              <a:t>2</a:t>
            </a:r>
            <a:endParaRPr b="0" lang="en-US" sz="2000" spc="-1" strike="noStrike">
              <a:solidFill>
                <a:srgbClr val="ffffff"/>
              </a:solidFill>
              <a:latin typeface="Arial"/>
            </a:endParaRPr>
          </a:p>
        </p:txBody>
      </p:sp>
      <p:sp>
        <p:nvSpPr>
          <p:cNvPr id="436" name="CustomShape 5"/>
          <p:cNvSpPr/>
          <p:nvPr/>
        </p:nvSpPr>
        <p:spPr>
          <a:xfrm>
            <a:off x="2674080" y="1732680"/>
            <a:ext cx="8078400" cy="544680"/>
          </a:xfrm>
          <a:prstGeom prst="chevron">
            <a:avLst>
              <a:gd name="adj" fmla="val 50000"/>
            </a:avLst>
          </a:prstGeom>
          <a:solidFill>
            <a:srgbClr val="0070c0"/>
          </a:solidFill>
          <a:ln>
            <a:solidFill>
              <a:srgbClr val="43729d"/>
            </a:solidFill>
          </a:ln>
          <a:scene3d>
            <a:camera prst="orthographicFront"/>
            <a:lightRig dir="t" rig="threePt"/>
          </a:scene3d>
          <a:sp3d>
            <a:bevelT prst="artDeco" w="114300"/>
          </a:sp3d>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r>
              <a:rPr b="0" lang="tr-TR" sz="2000" spc="-1" strike="noStrike">
                <a:solidFill>
                  <a:srgbClr val="ffffff"/>
                </a:solidFill>
                <a:latin typeface="Georgia"/>
                <a:ea typeface="DejaVu Sans"/>
              </a:rPr>
              <a:t>Arka yüz (Backend) API Altyapısı</a:t>
            </a:r>
            <a:endParaRPr b="0" lang="en-US" sz="2000" spc="-1" strike="noStrike">
              <a:solidFill>
                <a:srgbClr val="000000"/>
              </a:solidFill>
              <a:latin typeface="Arial"/>
            </a:endParaRPr>
          </a:p>
        </p:txBody>
      </p:sp>
      <p:sp>
        <p:nvSpPr>
          <p:cNvPr id="437" name="CustomShape 6"/>
          <p:cNvSpPr/>
          <p:nvPr/>
        </p:nvSpPr>
        <p:spPr>
          <a:xfrm>
            <a:off x="1563840" y="2486520"/>
            <a:ext cx="1195920" cy="544680"/>
          </a:xfrm>
          <a:prstGeom prst="chevron">
            <a:avLst>
              <a:gd name="adj" fmla="val 50000"/>
            </a:avLst>
          </a:prstGeom>
          <a:solidFill>
            <a:srgbClr val="c00000"/>
          </a:solidFill>
          <a:ln>
            <a:solidFill>
              <a:srgbClr val="43729d"/>
            </a:solidFill>
          </a:ln>
          <a:scene3d>
            <a:camera prst="orthographicFront"/>
            <a:lightRig dir="t" rig="threePt"/>
          </a:scene3d>
          <a:sp3d>
            <a:bevelT prst="artDeco" w="114300"/>
          </a:sp3d>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r>
              <a:rPr b="0" lang="tr-TR" sz="2000" spc="-1" strike="noStrike">
                <a:solidFill>
                  <a:srgbClr val="ffffff"/>
                </a:solidFill>
                <a:latin typeface="Georgia"/>
                <a:ea typeface="DejaVu Sans"/>
              </a:rPr>
              <a:t>3</a:t>
            </a:r>
            <a:endParaRPr b="0" lang="en-US" sz="2000" spc="-1" strike="noStrike">
              <a:solidFill>
                <a:srgbClr val="ffffff"/>
              </a:solidFill>
              <a:latin typeface="Arial"/>
            </a:endParaRPr>
          </a:p>
        </p:txBody>
      </p:sp>
      <p:sp>
        <p:nvSpPr>
          <p:cNvPr id="438" name="CustomShape 7"/>
          <p:cNvSpPr/>
          <p:nvPr/>
        </p:nvSpPr>
        <p:spPr>
          <a:xfrm>
            <a:off x="2674080" y="2486520"/>
            <a:ext cx="8078400" cy="544680"/>
          </a:xfrm>
          <a:prstGeom prst="chevron">
            <a:avLst>
              <a:gd name="adj" fmla="val 50000"/>
            </a:avLst>
          </a:prstGeom>
          <a:solidFill>
            <a:srgbClr val="0070c0"/>
          </a:solidFill>
          <a:ln>
            <a:solidFill>
              <a:srgbClr val="43729d"/>
            </a:solidFill>
          </a:ln>
          <a:scene3d>
            <a:camera prst="orthographicFront"/>
            <a:lightRig dir="t" rig="threePt"/>
          </a:scene3d>
          <a:sp3d>
            <a:bevelT prst="artDeco" w="114300"/>
          </a:sp3d>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r>
              <a:rPr b="0" lang="tr-TR" sz="2000" spc="-1" strike="noStrike">
                <a:solidFill>
                  <a:srgbClr val="ffffff"/>
                </a:solidFill>
                <a:latin typeface="Georgia"/>
                <a:ea typeface="DejaVu Sans"/>
              </a:rPr>
              <a:t>JAVALT Ürünleri</a:t>
            </a:r>
            <a:endParaRPr b="0" lang="en-US" sz="2000" spc="-1" strike="noStrike">
              <a:solidFill>
                <a:srgbClr val="000000"/>
              </a:solidFill>
              <a:latin typeface="Arial"/>
            </a:endParaRPr>
          </a:p>
        </p:txBody>
      </p:sp>
      <p:sp>
        <p:nvSpPr>
          <p:cNvPr id="439" name="CustomShape 8"/>
          <p:cNvSpPr/>
          <p:nvPr/>
        </p:nvSpPr>
        <p:spPr>
          <a:xfrm>
            <a:off x="1530000" y="3987720"/>
            <a:ext cx="1195920" cy="544680"/>
          </a:xfrm>
          <a:prstGeom prst="chevron">
            <a:avLst>
              <a:gd name="adj" fmla="val 50000"/>
            </a:avLst>
          </a:prstGeom>
          <a:solidFill>
            <a:srgbClr val="c00000"/>
          </a:solidFill>
          <a:ln>
            <a:solidFill>
              <a:srgbClr val="43729d"/>
            </a:solidFill>
          </a:ln>
          <a:scene3d>
            <a:camera prst="orthographicFront"/>
            <a:lightRig dir="t" rig="threePt"/>
          </a:scene3d>
          <a:sp3d>
            <a:bevelT prst="artDeco" w="114300"/>
          </a:sp3d>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r>
              <a:rPr b="0" lang="tr-TR" sz="2000" spc="-1" strike="noStrike">
                <a:solidFill>
                  <a:srgbClr val="ffffff"/>
                </a:solidFill>
                <a:latin typeface="Georgia"/>
                <a:ea typeface="DejaVu Sans"/>
              </a:rPr>
              <a:t>5</a:t>
            </a:r>
            <a:endParaRPr b="0" lang="en-US" sz="2000" spc="-1" strike="noStrike">
              <a:solidFill>
                <a:srgbClr val="ffffff"/>
              </a:solidFill>
              <a:latin typeface="Arial"/>
            </a:endParaRPr>
          </a:p>
        </p:txBody>
      </p:sp>
      <p:sp>
        <p:nvSpPr>
          <p:cNvPr id="440" name="CustomShape 9"/>
          <p:cNvSpPr/>
          <p:nvPr/>
        </p:nvSpPr>
        <p:spPr>
          <a:xfrm>
            <a:off x="2652840" y="3987720"/>
            <a:ext cx="8078400" cy="544680"/>
          </a:xfrm>
          <a:prstGeom prst="chevron">
            <a:avLst>
              <a:gd name="adj" fmla="val 50000"/>
            </a:avLst>
          </a:prstGeom>
          <a:solidFill>
            <a:srgbClr val="0070c0"/>
          </a:solidFill>
          <a:ln>
            <a:solidFill>
              <a:srgbClr val="43729d"/>
            </a:solidFill>
          </a:ln>
          <a:scene3d>
            <a:camera prst="orthographicFront"/>
            <a:lightRig dir="t" rig="threePt"/>
          </a:scene3d>
          <a:sp3d>
            <a:bevelT prst="artDeco" w="114300"/>
          </a:sp3d>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r>
              <a:rPr b="0" lang="tr-TR" sz="2000" spc="-1" strike="noStrike">
                <a:solidFill>
                  <a:srgbClr val="ffffff"/>
                </a:solidFill>
                <a:latin typeface="Georgia"/>
                <a:ea typeface="DejaVu Sans"/>
              </a:rPr>
              <a:t>Ön yüz (Frontend) API Altyapısı</a:t>
            </a:r>
            <a:endParaRPr b="0" lang="en-US" sz="2000" spc="-1" strike="noStrike">
              <a:solidFill>
                <a:srgbClr val="000000"/>
              </a:solidFill>
              <a:latin typeface="Arial"/>
            </a:endParaRPr>
          </a:p>
        </p:txBody>
      </p:sp>
      <p:sp>
        <p:nvSpPr>
          <p:cNvPr id="441" name="CustomShape 10"/>
          <p:cNvSpPr/>
          <p:nvPr/>
        </p:nvSpPr>
        <p:spPr>
          <a:xfrm>
            <a:off x="1563840" y="3237480"/>
            <a:ext cx="1195920" cy="544680"/>
          </a:xfrm>
          <a:prstGeom prst="chevron">
            <a:avLst>
              <a:gd name="adj" fmla="val 50000"/>
            </a:avLst>
          </a:prstGeom>
          <a:solidFill>
            <a:srgbClr val="c00000"/>
          </a:solidFill>
          <a:ln>
            <a:solidFill>
              <a:srgbClr val="43729d"/>
            </a:solidFill>
          </a:ln>
          <a:scene3d>
            <a:camera prst="orthographicFront"/>
            <a:lightRig dir="t" rig="threePt"/>
          </a:scene3d>
          <a:sp3d>
            <a:bevelT prst="artDeco" w="114300"/>
          </a:sp3d>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r>
              <a:rPr b="0" lang="tr-TR" sz="2000" spc="-1" strike="noStrike">
                <a:solidFill>
                  <a:srgbClr val="ffffff"/>
                </a:solidFill>
                <a:latin typeface="Georgia"/>
                <a:ea typeface="DejaVu Sans"/>
              </a:rPr>
              <a:t>4</a:t>
            </a:r>
            <a:endParaRPr b="0" lang="en-US" sz="2000" spc="-1" strike="noStrike">
              <a:solidFill>
                <a:srgbClr val="ffffff"/>
              </a:solidFill>
              <a:latin typeface="Arial"/>
            </a:endParaRPr>
          </a:p>
        </p:txBody>
      </p:sp>
      <p:sp>
        <p:nvSpPr>
          <p:cNvPr id="442" name="CustomShape 11"/>
          <p:cNvSpPr/>
          <p:nvPr/>
        </p:nvSpPr>
        <p:spPr>
          <a:xfrm>
            <a:off x="2674080" y="3237480"/>
            <a:ext cx="8078400" cy="544680"/>
          </a:xfrm>
          <a:prstGeom prst="chevron">
            <a:avLst>
              <a:gd name="adj" fmla="val 50000"/>
            </a:avLst>
          </a:prstGeom>
          <a:solidFill>
            <a:srgbClr val="0070c0"/>
          </a:solidFill>
          <a:ln>
            <a:solidFill>
              <a:srgbClr val="43729d"/>
            </a:solidFill>
          </a:ln>
          <a:scene3d>
            <a:camera prst="orthographicFront"/>
            <a:lightRig dir="t" rig="threePt"/>
          </a:scene3d>
          <a:sp3d>
            <a:bevelT prst="artDeco" w="114300"/>
          </a:sp3d>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r>
              <a:rPr b="0" lang="tr-TR" sz="2000" spc="-1" strike="noStrike">
                <a:solidFill>
                  <a:srgbClr val="ffffff"/>
                </a:solidFill>
                <a:latin typeface="Georgia"/>
                <a:ea typeface="DejaVu Sans"/>
              </a:rPr>
              <a:t>Destek Araç (Tool) Ürünleri</a:t>
            </a:r>
            <a:endParaRPr b="0" lang="en-US" sz="2000" spc="-1" strike="noStrike">
              <a:solidFill>
                <a:srgbClr val="000000"/>
              </a:solidFill>
              <a:latin typeface="Arial"/>
            </a:endParaRPr>
          </a:p>
        </p:txBody>
      </p:sp>
      <p:sp>
        <p:nvSpPr>
          <p:cNvPr id="443" name="CustomShape 1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60" dur="indefinite" restart="never" nodeType="tmRoot">
          <p:childTnLst>
            <p:seq>
              <p:cTn id="61" dur="indefinite" nodeType="mainSeq">
                <p:childTnLst>
                  <p:par>
                    <p:cTn id="62" fill="hold">
                      <p:stCondLst>
                        <p:cond delay="0"/>
                      </p:stCondLst>
                      <p:childTnLst>
                        <p:par>
                          <p:cTn id="63" fill="hold">
                            <p:stCondLst>
                              <p:cond delay="0"/>
                            </p:stCondLst>
                            <p:childTnLst>
                              <p:par>
                                <p:cTn id="64" nodeType="withEffect" fill="hold" presetClass="entr" presetID="10">
                                  <p:stCondLst>
                                    <p:cond delay="0"/>
                                  </p:stCondLst>
                                  <p:childTnLst>
                                    <p:set>
                                      <p:cBhvr>
                                        <p:cTn id="65" dur="1" fill="hold">
                                          <p:stCondLst>
                                            <p:cond delay="0"/>
                                          </p:stCondLst>
                                        </p:cTn>
                                        <p:tgtEl>
                                          <p:spTgt spid="433"/>
                                        </p:tgtEl>
                                        <p:attrNameLst>
                                          <p:attrName>style.visibility</p:attrName>
                                        </p:attrNameLst>
                                      </p:cBhvr>
                                      <p:to>
                                        <p:strVal val="visible"/>
                                      </p:to>
                                    </p:set>
                                    <p:animEffect filter="fade" transition="in">
                                      <p:cBhvr additive="repl">
                                        <p:cTn id="66" dur="500"/>
                                        <p:tgtEl>
                                          <p:spTgt spid="433"/>
                                        </p:tgtEl>
                                      </p:cBhvr>
                                    </p:animEffect>
                                  </p:childTnLst>
                                </p:cTn>
                              </p:par>
                              <p:par>
                                <p:cTn id="67" nodeType="withEffect" fill="hold" presetClass="entr" presetID="10">
                                  <p:stCondLst>
                                    <p:cond delay="1000"/>
                                  </p:stCondLst>
                                  <p:childTnLst>
                                    <p:set>
                                      <p:cBhvr>
                                        <p:cTn id="68" dur="1" fill="hold">
                                          <p:stCondLst>
                                            <p:cond delay="0"/>
                                          </p:stCondLst>
                                        </p:cTn>
                                        <p:tgtEl>
                                          <p:spTgt spid="434"/>
                                        </p:tgtEl>
                                        <p:attrNameLst>
                                          <p:attrName>style.visibility</p:attrName>
                                        </p:attrNameLst>
                                      </p:cBhvr>
                                      <p:to>
                                        <p:strVal val="visible"/>
                                      </p:to>
                                    </p:set>
                                    <p:animEffect filter="fade" transition="in">
                                      <p:cBhvr additive="repl">
                                        <p:cTn id="69" dur="500"/>
                                        <p:tgtEl>
                                          <p:spTgt spid="434"/>
                                        </p:tgtEl>
                                      </p:cBhvr>
                                    </p:animEffect>
                                  </p:childTnLst>
                                </p:cTn>
                              </p:par>
                              <p:par>
                                <p:cTn id="70" nodeType="withEffect" fill="hold" presetClass="entr" presetID="10">
                                  <p:stCondLst>
                                    <p:cond delay="2000"/>
                                  </p:stCondLst>
                                  <p:childTnLst>
                                    <p:set>
                                      <p:cBhvr>
                                        <p:cTn id="71" dur="1" fill="hold">
                                          <p:stCondLst>
                                            <p:cond delay="0"/>
                                          </p:stCondLst>
                                        </p:cTn>
                                        <p:tgtEl>
                                          <p:spTgt spid="435"/>
                                        </p:tgtEl>
                                        <p:attrNameLst>
                                          <p:attrName>style.visibility</p:attrName>
                                        </p:attrNameLst>
                                      </p:cBhvr>
                                      <p:to>
                                        <p:strVal val="visible"/>
                                      </p:to>
                                    </p:set>
                                    <p:animEffect filter="fade" transition="in">
                                      <p:cBhvr additive="repl">
                                        <p:cTn id="72" dur="500"/>
                                        <p:tgtEl>
                                          <p:spTgt spid="435"/>
                                        </p:tgtEl>
                                      </p:cBhvr>
                                    </p:animEffect>
                                  </p:childTnLst>
                                </p:cTn>
                              </p:par>
                              <p:par>
                                <p:cTn id="73" nodeType="withEffect" fill="hold" presetClass="entr" presetID="10">
                                  <p:stCondLst>
                                    <p:cond delay="3000"/>
                                  </p:stCondLst>
                                  <p:childTnLst>
                                    <p:set>
                                      <p:cBhvr>
                                        <p:cTn id="74" dur="1" fill="hold">
                                          <p:stCondLst>
                                            <p:cond delay="0"/>
                                          </p:stCondLst>
                                        </p:cTn>
                                        <p:tgtEl>
                                          <p:spTgt spid="436"/>
                                        </p:tgtEl>
                                        <p:attrNameLst>
                                          <p:attrName>style.visibility</p:attrName>
                                        </p:attrNameLst>
                                      </p:cBhvr>
                                      <p:to>
                                        <p:strVal val="visible"/>
                                      </p:to>
                                    </p:set>
                                    <p:animEffect filter="fade" transition="in">
                                      <p:cBhvr additive="repl">
                                        <p:cTn id="75" dur="500"/>
                                        <p:tgtEl>
                                          <p:spTgt spid="436"/>
                                        </p:tgtEl>
                                      </p:cBhvr>
                                    </p:animEffect>
                                  </p:childTnLst>
                                </p:cTn>
                              </p:par>
                              <p:par>
                                <p:cTn id="76" nodeType="withEffect" fill="hold" presetClass="entr" presetID="10">
                                  <p:stCondLst>
                                    <p:cond delay="4000"/>
                                  </p:stCondLst>
                                  <p:childTnLst>
                                    <p:set>
                                      <p:cBhvr>
                                        <p:cTn id="77" dur="1" fill="hold">
                                          <p:stCondLst>
                                            <p:cond delay="0"/>
                                          </p:stCondLst>
                                        </p:cTn>
                                        <p:tgtEl>
                                          <p:spTgt spid="437"/>
                                        </p:tgtEl>
                                        <p:attrNameLst>
                                          <p:attrName>style.visibility</p:attrName>
                                        </p:attrNameLst>
                                      </p:cBhvr>
                                      <p:to>
                                        <p:strVal val="visible"/>
                                      </p:to>
                                    </p:set>
                                    <p:animEffect filter="fade" transition="in">
                                      <p:cBhvr additive="repl">
                                        <p:cTn id="78" dur="500"/>
                                        <p:tgtEl>
                                          <p:spTgt spid="437"/>
                                        </p:tgtEl>
                                      </p:cBhvr>
                                    </p:animEffect>
                                  </p:childTnLst>
                                </p:cTn>
                              </p:par>
                              <p:par>
                                <p:cTn id="79" nodeType="withEffect" fill="hold" presetClass="entr" presetID="10">
                                  <p:stCondLst>
                                    <p:cond delay="5000"/>
                                  </p:stCondLst>
                                  <p:childTnLst>
                                    <p:set>
                                      <p:cBhvr>
                                        <p:cTn id="80" dur="1" fill="hold">
                                          <p:stCondLst>
                                            <p:cond delay="0"/>
                                          </p:stCondLst>
                                        </p:cTn>
                                        <p:tgtEl>
                                          <p:spTgt spid="438"/>
                                        </p:tgtEl>
                                        <p:attrNameLst>
                                          <p:attrName>style.visibility</p:attrName>
                                        </p:attrNameLst>
                                      </p:cBhvr>
                                      <p:to>
                                        <p:strVal val="visible"/>
                                      </p:to>
                                    </p:set>
                                    <p:animEffect filter="fade" transition="in">
                                      <p:cBhvr additive="repl">
                                        <p:cTn id="81" dur="500"/>
                                        <p:tgtEl>
                                          <p:spTgt spid="438"/>
                                        </p:tgtEl>
                                      </p:cBhvr>
                                    </p:animEffect>
                                  </p:childTnLst>
                                </p:cTn>
                              </p:par>
                              <p:par>
                                <p:cTn id="82" nodeType="withEffect" fill="hold" presetClass="entr" presetID="10">
                                  <p:stCondLst>
                                    <p:cond delay="6000"/>
                                  </p:stCondLst>
                                  <p:childTnLst>
                                    <p:set>
                                      <p:cBhvr>
                                        <p:cTn id="83" dur="1" fill="hold">
                                          <p:stCondLst>
                                            <p:cond delay="0"/>
                                          </p:stCondLst>
                                        </p:cTn>
                                        <p:tgtEl>
                                          <p:spTgt spid="441"/>
                                        </p:tgtEl>
                                        <p:attrNameLst>
                                          <p:attrName>style.visibility</p:attrName>
                                        </p:attrNameLst>
                                      </p:cBhvr>
                                      <p:to>
                                        <p:strVal val="visible"/>
                                      </p:to>
                                    </p:set>
                                    <p:animEffect filter="fade" transition="in">
                                      <p:cBhvr additive="repl">
                                        <p:cTn id="84" dur="500"/>
                                        <p:tgtEl>
                                          <p:spTgt spid="441"/>
                                        </p:tgtEl>
                                      </p:cBhvr>
                                    </p:animEffect>
                                  </p:childTnLst>
                                </p:cTn>
                              </p:par>
                              <p:par>
                                <p:cTn id="85" nodeType="withEffect" fill="hold" presetClass="entr" presetID="10">
                                  <p:stCondLst>
                                    <p:cond delay="7000"/>
                                  </p:stCondLst>
                                  <p:childTnLst>
                                    <p:set>
                                      <p:cBhvr>
                                        <p:cTn id="86" dur="1" fill="hold">
                                          <p:stCondLst>
                                            <p:cond delay="0"/>
                                          </p:stCondLst>
                                        </p:cTn>
                                        <p:tgtEl>
                                          <p:spTgt spid="442"/>
                                        </p:tgtEl>
                                        <p:attrNameLst>
                                          <p:attrName>style.visibility</p:attrName>
                                        </p:attrNameLst>
                                      </p:cBhvr>
                                      <p:to>
                                        <p:strVal val="visible"/>
                                      </p:to>
                                    </p:set>
                                    <p:animEffect filter="fade" transition="in">
                                      <p:cBhvr additive="repl">
                                        <p:cTn id="87" dur="500"/>
                                        <p:tgtEl>
                                          <p:spTgt spid="442"/>
                                        </p:tgtEl>
                                      </p:cBhvr>
                                    </p:animEffect>
                                  </p:childTnLst>
                                </p:cTn>
                              </p:par>
                              <p:par>
                                <p:cTn id="88" nodeType="withEffect" fill="hold" presetClass="entr" presetID="10">
                                  <p:stCondLst>
                                    <p:cond delay="8000"/>
                                  </p:stCondLst>
                                  <p:childTnLst>
                                    <p:set>
                                      <p:cBhvr>
                                        <p:cTn id="89" dur="1" fill="hold">
                                          <p:stCondLst>
                                            <p:cond delay="0"/>
                                          </p:stCondLst>
                                        </p:cTn>
                                        <p:tgtEl>
                                          <p:spTgt spid="439"/>
                                        </p:tgtEl>
                                        <p:attrNameLst>
                                          <p:attrName>style.visibility</p:attrName>
                                        </p:attrNameLst>
                                      </p:cBhvr>
                                      <p:to>
                                        <p:strVal val="visible"/>
                                      </p:to>
                                    </p:set>
                                    <p:animEffect filter="fade" transition="in">
                                      <p:cBhvr additive="repl">
                                        <p:cTn id="90" dur="500"/>
                                        <p:tgtEl>
                                          <p:spTgt spid="439"/>
                                        </p:tgtEl>
                                      </p:cBhvr>
                                    </p:animEffect>
                                  </p:childTnLst>
                                </p:cTn>
                              </p:par>
                              <p:par>
                                <p:cTn id="91" nodeType="withEffect" fill="hold" presetClass="entr" presetID="10">
                                  <p:stCondLst>
                                    <p:cond delay="9000"/>
                                  </p:stCondLst>
                                  <p:childTnLst>
                                    <p:set>
                                      <p:cBhvr>
                                        <p:cTn id="92" dur="1" fill="hold">
                                          <p:stCondLst>
                                            <p:cond delay="0"/>
                                          </p:stCondLst>
                                        </p:cTn>
                                        <p:tgtEl>
                                          <p:spTgt spid="440"/>
                                        </p:tgtEl>
                                        <p:attrNameLst>
                                          <p:attrName>style.visibility</p:attrName>
                                        </p:attrNameLst>
                                      </p:cBhvr>
                                      <p:to>
                                        <p:strVal val="visible"/>
                                      </p:to>
                                    </p:set>
                                    <p:animEffect filter="fade" transition="in">
                                      <p:cBhvr additive="repl">
                                        <p:cTn id="93" dur="500"/>
                                        <p:tgtEl>
                                          <p:spTgt spid="4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4"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EKLENTİ (PLUGIN) ÜRÜNLERİ</a:t>
            </a:r>
            <a:endParaRPr b="0" lang="en-US" sz="2000" spc="-1" strike="noStrike">
              <a:solidFill>
                <a:srgbClr val="000000"/>
              </a:solidFill>
              <a:latin typeface="Arial"/>
            </a:endParaRPr>
          </a:p>
        </p:txBody>
      </p:sp>
      <p:grpSp>
        <p:nvGrpSpPr>
          <p:cNvPr id="445" name="Diagram1"/>
          <p:cNvGrpSpPr/>
          <p:nvPr/>
        </p:nvGrpSpPr>
        <p:grpSpPr>
          <a:xfrm>
            <a:off x="2484360" y="557280"/>
            <a:ext cx="7173000" cy="5803200"/>
            <a:chOff x="2484360" y="557280"/>
            <a:chExt cx="7173000" cy="5803200"/>
          </a:xfrm>
        </p:grpSpPr>
        <p:sp>
          <p:nvSpPr>
            <p:cNvPr id="446" name="Rectangle 445"/>
            <p:cNvSpPr/>
            <p:nvPr/>
          </p:nvSpPr>
          <p:spPr>
            <a:xfrm>
              <a:off x="2484360" y="557280"/>
              <a:ext cx="7173000" cy="580176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447" name="Oval 446"/>
            <p:cNvSpPr/>
            <p:nvPr/>
          </p:nvSpPr>
          <p:spPr>
            <a:xfrm>
              <a:off x="5340960" y="2728440"/>
              <a:ext cx="1463400" cy="1463400"/>
            </a:xfrm>
            <a:prstGeom prst="ellipse">
              <a:avLst/>
            </a:prstGeom>
            <a:gradFill rotWithShape="0">
              <a:gsLst>
                <a:gs pos="0">
                  <a:srgbClr val="3574ac"/>
                </a:gs>
                <a:gs pos="100000">
                  <a:srgbClr val="4697e0"/>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914400">
                <a:lnSpc>
                  <a:spcPct val="90000"/>
                </a:lnSpc>
                <a:spcAft>
                  <a:spcPts val="490"/>
                </a:spcAft>
              </a:pPr>
              <a:r>
                <a:rPr b="0" lang="tr-TR" sz="1400" spc="-1" strike="noStrike">
                  <a:solidFill>
                    <a:schemeClr val="lt1"/>
                  </a:solidFill>
                  <a:latin typeface="Georgia"/>
                  <a:ea typeface="DejaVu Sans"/>
                </a:rPr>
                <a:t>PLUGINS</a:t>
              </a:r>
              <a:endParaRPr b="0" lang="en-US" sz="1400" spc="-1" strike="noStrike">
                <a:solidFill>
                  <a:srgbClr val="000000"/>
                </a:solidFill>
                <a:latin typeface="Arial"/>
              </a:endParaRPr>
            </a:p>
          </p:txBody>
        </p:sp>
        <p:sp>
          <p:nvSpPr>
            <p:cNvPr id="448" name="Right Arrow 447"/>
            <p:cNvSpPr/>
            <p:nvPr/>
          </p:nvSpPr>
          <p:spPr>
            <a:xfrm rot="16200000">
              <a:off x="5848200" y="2068920"/>
              <a:ext cx="448920" cy="496440"/>
            </a:xfrm>
            <a:prstGeom prst="rightArrow">
              <a:avLst>
                <a:gd name="adj1" fmla="val 60000"/>
                <a:gd name="adj2" fmla="val 50000"/>
              </a:avLst>
            </a:prstGeom>
            <a:gradFill rotWithShape="0">
              <a:gsLst>
                <a:gs pos="0">
                  <a:srgbClr val="8295b0"/>
                </a:gs>
                <a:gs pos="100000">
                  <a:srgbClr val="a8c2e5"/>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67680" rIns="67680" tIns="67680" bIns="-67680" anchor="ctr">
              <a:noAutofit/>
            </a:bodyPr>
            <a:p>
              <a:pPr algn="ctr" defTabSz="914400">
                <a:lnSpc>
                  <a:spcPct val="90000"/>
                </a:lnSpc>
                <a:spcAft>
                  <a:spcPts val="771"/>
                </a:spcAft>
              </a:pPr>
              <a:endParaRPr b="0" lang="en-US" sz="2200" spc="-1" strike="noStrike">
                <a:solidFill>
                  <a:schemeClr val="lt1"/>
                </a:solidFill>
                <a:latin typeface="Arial"/>
                <a:ea typeface="DejaVu Sans"/>
              </a:endParaRPr>
            </a:p>
          </p:txBody>
        </p:sp>
        <p:sp>
          <p:nvSpPr>
            <p:cNvPr id="449" name="Oval 448"/>
            <p:cNvSpPr/>
            <p:nvPr/>
          </p:nvSpPr>
          <p:spPr>
            <a:xfrm>
              <a:off x="5414400" y="559800"/>
              <a:ext cx="1316880" cy="1316880"/>
            </a:xfrm>
            <a:prstGeom prst="ellipse">
              <a:avLst/>
            </a:prstGeom>
            <a:gradFill rotWithShape="0">
              <a:gsLst>
                <a:gs pos="0">
                  <a:srgbClr val="3574ac"/>
                </a:gs>
                <a:gs pos="100000">
                  <a:srgbClr val="4697e0"/>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914400">
                <a:lnSpc>
                  <a:spcPct val="90000"/>
                </a:lnSpc>
                <a:spcAft>
                  <a:spcPts val="490"/>
                </a:spcAft>
              </a:pPr>
              <a:r>
                <a:rPr b="0" lang="tr-TR" sz="1400" spc="-1" strike="noStrike">
                  <a:solidFill>
                    <a:schemeClr val="lt1"/>
                  </a:solidFill>
                  <a:latin typeface="Georgia"/>
                  <a:ea typeface="DejaVu Sans"/>
                </a:rPr>
                <a:t>Base</a:t>
              </a:r>
              <a:endParaRPr b="0" lang="en-US" sz="1400" spc="-1" strike="noStrike">
                <a:solidFill>
                  <a:srgbClr val="000000"/>
                </a:solidFill>
                <a:latin typeface="Arial"/>
              </a:endParaRPr>
            </a:p>
          </p:txBody>
        </p:sp>
        <p:sp>
          <p:nvSpPr>
            <p:cNvPr id="450" name="Right Arrow 449"/>
            <p:cNvSpPr/>
            <p:nvPr/>
          </p:nvSpPr>
          <p:spPr>
            <a:xfrm rot="18900000">
              <a:off x="6656400" y="2402280"/>
              <a:ext cx="448920" cy="496440"/>
            </a:xfrm>
            <a:prstGeom prst="rightArrow">
              <a:avLst>
                <a:gd name="adj1" fmla="val 60000"/>
                <a:gd name="adj2" fmla="val 50000"/>
              </a:avLst>
            </a:prstGeom>
            <a:gradFill rotWithShape="0">
              <a:gsLst>
                <a:gs pos="0">
                  <a:srgbClr val="8295b0"/>
                </a:gs>
                <a:gs pos="100000">
                  <a:srgbClr val="a8c2e5"/>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9800" rIns="19800" tIns="47880" bIns="-47880" anchor="ctr">
              <a:noAutofit/>
            </a:bodyPr>
            <a:p>
              <a:pPr algn="ctr" defTabSz="914400">
                <a:lnSpc>
                  <a:spcPct val="90000"/>
                </a:lnSpc>
                <a:spcAft>
                  <a:spcPts val="771"/>
                </a:spcAft>
              </a:pPr>
              <a:endParaRPr b="0" lang="en-US" sz="2200" spc="-1" strike="noStrike">
                <a:solidFill>
                  <a:schemeClr val="lt1"/>
                </a:solidFill>
                <a:latin typeface="Arial"/>
                <a:ea typeface="DejaVu Sans"/>
              </a:endParaRPr>
            </a:p>
          </p:txBody>
        </p:sp>
        <p:sp>
          <p:nvSpPr>
            <p:cNvPr id="451" name="Oval 450"/>
            <p:cNvSpPr/>
            <p:nvPr/>
          </p:nvSpPr>
          <p:spPr>
            <a:xfrm>
              <a:off x="6999840" y="1216440"/>
              <a:ext cx="1316880" cy="1316880"/>
            </a:xfrm>
            <a:prstGeom prst="ellipse">
              <a:avLst/>
            </a:prstGeom>
            <a:gradFill rotWithShape="0">
              <a:gsLst>
                <a:gs pos="0">
                  <a:srgbClr val="3574ac"/>
                </a:gs>
                <a:gs pos="100000">
                  <a:srgbClr val="4697e0"/>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914400">
                <a:lnSpc>
                  <a:spcPct val="90000"/>
                </a:lnSpc>
                <a:spcAft>
                  <a:spcPts val="490"/>
                </a:spcAft>
              </a:pPr>
              <a:r>
                <a:rPr b="0" lang="tr-TR" sz="1400" spc="-1" strike="noStrike">
                  <a:solidFill>
                    <a:schemeClr val="lt1"/>
                  </a:solidFill>
                  <a:latin typeface="Georgia"/>
                  <a:ea typeface="DejaVu Sans"/>
                </a:rPr>
                <a:t>Hvl Maven</a:t>
              </a:r>
              <a:endParaRPr b="0" lang="en-US" sz="1400" spc="-1" strike="noStrike">
                <a:solidFill>
                  <a:srgbClr val="000000"/>
                </a:solidFill>
                <a:latin typeface="Arial"/>
              </a:endParaRPr>
            </a:p>
          </p:txBody>
        </p:sp>
        <p:sp>
          <p:nvSpPr>
            <p:cNvPr id="452" name="Right Arrow 451"/>
            <p:cNvSpPr/>
            <p:nvPr/>
          </p:nvSpPr>
          <p:spPr>
            <a:xfrm>
              <a:off x="6993360" y="3211920"/>
              <a:ext cx="448920" cy="496440"/>
            </a:xfrm>
            <a:prstGeom prst="rightArrow">
              <a:avLst>
                <a:gd name="adj1" fmla="val 60000"/>
                <a:gd name="adj2" fmla="val 50000"/>
              </a:avLst>
            </a:prstGeom>
            <a:gradFill rotWithShape="0">
              <a:gsLst>
                <a:gs pos="0">
                  <a:srgbClr val="8295b0"/>
                </a:gs>
                <a:gs pos="100000">
                  <a:srgbClr val="a8c2e5"/>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0" rIns="0" tIns="0" bIns="0" anchor="ctr">
              <a:noAutofit/>
            </a:bodyPr>
            <a:p>
              <a:pPr algn="ctr" defTabSz="914400">
                <a:lnSpc>
                  <a:spcPct val="90000"/>
                </a:lnSpc>
                <a:spcAft>
                  <a:spcPts val="771"/>
                </a:spcAft>
              </a:pPr>
              <a:endParaRPr b="0" lang="en-US" sz="2200" spc="-1" strike="noStrike">
                <a:solidFill>
                  <a:schemeClr val="lt1"/>
                </a:solidFill>
                <a:latin typeface="Arial"/>
                <a:ea typeface="DejaVu Sans"/>
              </a:endParaRPr>
            </a:p>
          </p:txBody>
        </p:sp>
        <p:sp>
          <p:nvSpPr>
            <p:cNvPr id="453" name="Oval 452"/>
            <p:cNvSpPr/>
            <p:nvPr/>
          </p:nvSpPr>
          <p:spPr>
            <a:xfrm>
              <a:off x="7656480" y="2801880"/>
              <a:ext cx="1316880" cy="1316880"/>
            </a:xfrm>
            <a:prstGeom prst="ellipse">
              <a:avLst/>
            </a:prstGeom>
            <a:gradFill rotWithShape="0">
              <a:gsLst>
                <a:gs pos="0">
                  <a:srgbClr val="3574ac"/>
                </a:gs>
                <a:gs pos="100000">
                  <a:srgbClr val="4697e0"/>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914400">
                <a:lnSpc>
                  <a:spcPct val="90000"/>
                </a:lnSpc>
                <a:spcAft>
                  <a:spcPts val="490"/>
                </a:spcAft>
              </a:pPr>
              <a:r>
                <a:rPr b="0" lang="tr-TR" sz="1400" spc="-1" strike="noStrike">
                  <a:solidFill>
                    <a:schemeClr val="lt1"/>
                  </a:solidFill>
                  <a:latin typeface="Georgia"/>
                  <a:ea typeface="DejaVu Sans"/>
                </a:rPr>
                <a:t>Hvl Spring</a:t>
              </a:r>
              <a:endParaRPr b="0" lang="en-US" sz="1400" spc="-1" strike="noStrike">
                <a:solidFill>
                  <a:srgbClr val="000000"/>
                </a:solidFill>
                <a:latin typeface="Arial"/>
              </a:endParaRPr>
            </a:p>
          </p:txBody>
        </p:sp>
        <p:sp>
          <p:nvSpPr>
            <p:cNvPr id="454" name="Right Arrow 453"/>
            <p:cNvSpPr/>
            <p:nvPr/>
          </p:nvSpPr>
          <p:spPr>
            <a:xfrm rot="2700000">
              <a:off x="6657840" y="4020120"/>
              <a:ext cx="448920" cy="496440"/>
            </a:xfrm>
            <a:prstGeom prst="rightArrow">
              <a:avLst>
                <a:gd name="adj1" fmla="val 60000"/>
                <a:gd name="adj2" fmla="val 50000"/>
              </a:avLst>
            </a:prstGeom>
            <a:gradFill rotWithShape="0">
              <a:gsLst>
                <a:gs pos="0">
                  <a:srgbClr val="8295b0"/>
                </a:gs>
                <a:gs pos="100000">
                  <a:srgbClr val="a8c2e5"/>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9800" rIns="19800" tIns="-47880" bIns="47880" anchor="ctr">
              <a:noAutofit/>
            </a:bodyPr>
            <a:p>
              <a:pPr algn="ctr" defTabSz="914400">
                <a:lnSpc>
                  <a:spcPct val="90000"/>
                </a:lnSpc>
                <a:spcAft>
                  <a:spcPts val="386"/>
                </a:spcAft>
              </a:pPr>
              <a:endParaRPr b="0" lang="tr-TR" sz="1100" spc="-1" strike="noStrike">
                <a:solidFill>
                  <a:schemeClr val="lt1"/>
                </a:solidFill>
                <a:latin typeface="Arial"/>
                <a:ea typeface="DejaVu Sans"/>
              </a:endParaRPr>
            </a:p>
          </p:txBody>
        </p:sp>
        <p:sp>
          <p:nvSpPr>
            <p:cNvPr id="455" name="Oval 454"/>
            <p:cNvSpPr/>
            <p:nvPr/>
          </p:nvSpPr>
          <p:spPr>
            <a:xfrm>
              <a:off x="6999840" y="4386960"/>
              <a:ext cx="1407600" cy="1316880"/>
            </a:xfrm>
            <a:prstGeom prst="ellipse">
              <a:avLst/>
            </a:prstGeom>
            <a:gradFill rotWithShape="0">
              <a:gsLst>
                <a:gs pos="0">
                  <a:srgbClr val="3574ac"/>
                </a:gs>
                <a:gs pos="100000">
                  <a:srgbClr val="4697e0"/>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914400">
                <a:lnSpc>
                  <a:spcPct val="90000"/>
                </a:lnSpc>
                <a:spcAft>
                  <a:spcPts val="490"/>
                </a:spcAft>
              </a:pPr>
              <a:r>
                <a:rPr b="0" lang="tr-TR" sz="1400" spc="-1" strike="noStrike">
                  <a:solidFill>
                    <a:schemeClr val="lt1"/>
                  </a:solidFill>
                  <a:latin typeface="Georgia"/>
                  <a:ea typeface="DejaVu Sans"/>
                </a:rPr>
                <a:t>Hvl Hibernate</a:t>
              </a:r>
              <a:endParaRPr b="0" lang="en-US" sz="1400" spc="-1" strike="noStrike">
                <a:solidFill>
                  <a:srgbClr val="000000"/>
                </a:solidFill>
                <a:latin typeface="Arial"/>
              </a:endParaRPr>
            </a:p>
          </p:txBody>
        </p:sp>
        <p:sp>
          <p:nvSpPr>
            <p:cNvPr id="456" name="Right Arrow 455"/>
            <p:cNvSpPr/>
            <p:nvPr/>
          </p:nvSpPr>
          <p:spPr>
            <a:xfrm rot="5400000">
              <a:off x="5850000" y="4356720"/>
              <a:ext cx="448920" cy="496440"/>
            </a:xfrm>
            <a:prstGeom prst="rightArrow">
              <a:avLst>
                <a:gd name="adj1" fmla="val 60000"/>
                <a:gd name="adj2" fmla="val 50000"/>
              </a:avLst>
            </a:prstGeom>
            <a:gradFill rotWithShape="0">
              <a:gsLst>
                <a:gs pos="0">
                  <a:srgbClr val="8295b0"/>
                </a:gs>
                <a:gs pos="100000">
                  <a:srgbClr val="a8c2e5"/>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67680" rIns="67680" tIns="-67680" bIns="67680" anchor="ctr">
              <a:noAutofit/>
            </a:bodyPr>
            <a:p>
              <a:pPr algn="ctr" defTabSz="914400">
                <a:lnSpc>
                  <a:spcPct val="90000"/>
                </a:lnSpc>
                <a:spcAft>
                  <a:spcPts val="771"/>
                </a:spcAft>
              </a:pPr>
              <a:endParaRPr b="0" lang="en-US" sz="2200" spc="-1" strike="noStrike">
                <a:solidFill>
                  <a:schemeClr val="lt1"/>
                </a:solidFill>
                <a:latin typeface="Arial"/>
                <a:ea typeface="DejaVu Sans"/>
              </a:endParaRPr>
            </a:p>
          </p:txBody>
        </p:sp>
        <p:sp>
          <p:nvSpPr>
            <p:cNvPr id="457" name="Oval 456"/>
            <p:cNvSpPr/>
            <p:nvPr/>
          </p:nvSpPr>
          <p:spPr>
            <a:xfrm>
              <a:off x="5414400" y="5043600"/>
              <a:ext cx="1407600" cy="1316880"/>
            </a:xfrm>
            <a:prstGeom prst="ellipse">
              <a:avLst/>
            </a:prstGeom>
            <a:gradFill rotWithShape="0">
              <a:gsLst>
                <a:gs pos="0">
                  <a:srgbClr val="3574ac"/>
                </a:gs>
                <a:gs pos="100000">
                  <a:srgbClr val="4697e0"/>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914400">
                <a:lnSpc>
                  <a:spcPct val="90000"/>
                </a:lnSpc>
                <a:spcAft>
                  <a:spcPts val="490"/>
                </a:spcAft>
              </a:pPr>
              <a:r>
                <a:rPr b="0" lang="tr-TR" sz="1400" spc="-1" strike="noStrike">
                  <a:solidFill>
                    <a:schemeClr val="lt1"/>
                  </a:solidFill>
                  <a:latin typeface="Georgia"/>
                  <a:ea typeface="DejaVu Sans"/>
                </a:rPr>
                <a:t>Hvl QueryDSL</a:t>
              </a:r>
              <a:endParaRPr b="0" lang="en-US" sz="1400" spc="-1" strike="noStrike">
                <a:solidFill>
                  <a:srgbClr val="000000"/>
                </a:solidFill>
                <a:latin typeface="Arial"/>
              </a:endParaRPr>
            </a:p>
          </p:txBody>
        </p:sp>
        <p:sp>
          <p:nvSpPr>
            <p:cNvPr id="458" name="Right Arrow 457"/>
            <p:cNvSpPr/>
            <p:nvPr/>
          </p:nvSpPr>
          <p:spPr>
            <a:xfrm rot="8100000">
              <a:off x="5040000" y="4021560"/>
              <a:ext cx="448920" cy="496440"/>
            </a:xfrm>
            <a:prstGeom prst="rightArrow">
              <a:avLst>
                <a:gd name="adj1" fmla="val 60000"/>
                <a:gd name="adj2" fmla="val 50000"/>
              </a:avLst>
            </a:prstGeom>
            <a:gradFill rotWithShape="0">
              <a:gsLst>
                <a:gs pos="0">
                  <a:srgbClr val="8295b0"/>
                </a:gs>
                <a:gs pos="100000">
                  <a:srgbClr val="a8c2e5"/>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15200" rIns="-115200" tIns="47880" bIns="-47880" anchor="ctr" rot="10800000">
              <a:noAutofit/>
            </a:bodyPr>
            <a:p>
              <a:pPr algn="ctr" defTabSz="914400">
                <a:lnSpc>
                  <a:spcPct val="90000"/>
                </a:lnSpc>
                <a:spcAft>
                  <a:spcPts val="771"/>
                </a:spcAft>
              </a:pPr>
              <a:endParaRPr b="0" lang="en-US" sz="2200" spc="-1" strike="noStrike">
                <a:solidFill>
                  <a:schemeClr val="lt1"/>
                </a:solidFill>
                <a:latin typeface="Arial"/>
                <a:ea typeface="DejaVu Sans"/>
              </a:endParaRPr>
            </a:p>
          </p:txBody>
        </p:sp>
        <p:sp>
          <p:nvSpPr>
            <p:cNvPr id="459" name="Oval 458"/>
            <p:cNvSpPr/>
            <p:nvPr/>
          </p:nvSpPr>
          <p:spPr>
            <a:xfrm>
              <a:off x="3828960" y="4386960"/>
              <a:ext cx="1407600" cy="1316880"/>
            </a:xfrm>
            <a:prstGeom prst="ellipse">
              <a:avLst/>
            </a:prstGeom>
            <a:gradFill rotWithShape="0">
              <a:gsLst>
                <a:gs pos="0">
                  <a:srgbClr val="3574ac"/>
                </a:gs>
                <a:gs pos="100000">
                  <a:srgbClr val="4697e0"/>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914400">
                <a:lnSpc>
                  <a:spcPct val="90000"/>
                </a:lnSpc>
                <a:spcAft>
                  <a:spcPts val="490"/>
                </a:spcAft>
              </a:pPr>
              <a:r>
                <a:rPr b="0" lang="tr-TR" sz="1400" spc="-1" strike="noStrike">
                  <a:solidFill>
                    <a:schemeClr val="lt1"/>
                  </a:solidFill>
                  <a:latin typeface="Georgia"/>
                  <a:ea typeface="DejaVu Sans"/>
                </a:rPr>
                <a:t>Hvl Mapstruct</a:t>
              </a:r>
              <a:endParaRPr b="0" lang="en-US" sz="1400" spc="-1" strike="noStrike">
                <a:solidFill>
                  <a:srgbClr val="000000"/>
                </a:solidFill>
                <a:latin typeface="Arial"/>
              </a:endParaRPr>
            </a:p>
          </p:txBody>
        </p:sp>
        <p:sp>
          <p:nvSpPr>
            <p:cNvPr id="460" name="Right Arrow 459"/>
            <p:cNvSpPr/>
            <p:nvPr/>
          </p:nvSpPr>
          <p:spPr>
            <a:xfrm rot="10800000">
              <a:off x="4705200" y="3213720"/>
              <a:ext cx="448920" cy="496440"/>
            </a:xfrm>
            <a:prstGeom prst="rightArrow">
              <a:avLst>
                <a:gd name="adj1" fmla="val 60000"/>
                <a:gd name="adj2" fmla="val 50000"/>
              </a:avLst>
            </a:prstGeom>
            <a:gradFill rotWithShape="0">
              <a:gsLst>
                <a:gs pos="0">
                  <a:srgbClr val="8295b0"/>
                </a:gs>
                <a:gs pos="100000">
                  <a:srgbClr val="a8c2e5"/>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35000" rIns="-135000" tIns="0" bIns="0" anchor="ctr" rot="10800000">
              <a:noAutofit/>
            </a:bodyPr>
            <a:p>
              <a:pPr algn="ctr" defTabSz="914400">
                <a:lnSpc>
                  <a:spcPct val="90000"/>
                </a:lnSpc>
                <a:spcAft>
                  <a:spcPts val="771"/>
                </a:spcAft>
              </a:pPr>
              <a:endParaRPr b="0" lang="en-US" sz="2200" spc="-1" strike="noStrike">
                <a:solidFill>
                  <a:schemeClr val="lt1"/>
                </a:solidFill>
                <a:latin typeface="Arial"/>
                <a:ea typeface="DejaVu Sans"/>
              </a:endParaRPr>
            </a:p>
          </p:txBody>
        </p:sp>
        <p:sp>
          <p:nvSpPr>
            <p:cNvPr id="461" name="Oval 460"/>
            <p:cNvSpPr/>
            <p:nvPr/>
          </p:nvSpPr>
          <p:spPr>
            <a:xfrm>
              <a:off x="3172320" y="2801880"/>
              <a:ext cx="1316880" cy="1316880"/>
            </a:xfrm>
            <a:prstGeom prst="ellipse">
              <a:avLst/>
            </a:prstGeom>
            <a:gradFill rotWithShape="0">
              <a:gsLst>
                <a:gs pos="0">
                  <a:srgbClr val="3574ac"/>
                </a:gs>
                <a:gs pos="100000">
                  <a:srgbClr val="4697e0"/>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914400">
                <a:lnSpc>
                  <a:spcPct val="90000"/>
                </a:lnSpc>
                <a:spcAft>
                  <a:spcPts val="490"/>
                </a:spcAft>
              </a:pPr>
              <a:r>
                <a:rPr b="0" lang="tr-TR" sz="1400" spc="-1" strike="noStrike">
                  <a:solidFill>
                    <a:schemeClr val="lt1"/>
                  </a:solidFill>
                  <a:latin typeface="Georgia"/>
                  <a:ea typeface="DejaVu Sans"/>
                </a:rPr>
                <a:t>Hvl Liquibase</a:t>
              </a:r>
              <a:endParaRPr b="0" lang="en-US" sz="1400" spc="-1" strike="noStrike">
                <a:solidFill>
                  <a:srgbClr val="000000"/>
                </a:solidFill>
                <a:latin typeface="Arial"/>
              </a:endParaRPr>
            </a:p>
          </p:txBody>
        </p:sp>
        <p:sp>
          <p:nvSpPr>
            <p:cNvPr id="462" name="Right Arrow 461"/>
            <p:cNvSpPr/>
            <p:nvPr/>
          </p:nvSpPr>
          <p:spPr>
            <a:xfrm rot="13500000">
              <a:off x="5038920" y="2403720"/>
              <a:ext cx="448920" cy="496440"/>
            </a:xfrm>
            <a:prstGeom prst="rightArrow">
              <a:avLst>
                <a:gd name="adj1" fmla="val 60000"/>
                <a:gd name="adj2" fmla="val 50000"/>
              </a:avLst>
            </a:prstGeom>
            <a:gradFill rotWithShape="0">
              <a:gsLst>
                <a:gs pos="0">
                  <a:srgbClr val="8295b0"/>
                </a:gs>
                <a:gs pos="100000">
                  <a:srgbClr val="a8c2e5"/>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15200" rIns="-115200" tIns="-47880" bIns="47880" anchor="ctr" rot="10800000">
              <a:noAutofit/>
            </a:bodyPr>
            <a:p>
              <a:pPr algn="ctr" defTabSz="914400">
                <a:lnSpc>
                  <a:spcPct val="90000"/>
                </a:lnSpc>
                <a:spcAft>
                  <a:spcPts val="771"/>
                </a:spcAft>
              </a:pPr>
              <a:endParaRPr b="0" lang="en-US" sz="2200" spc="-1" strike="noStrike">
                <a:solidFill>
                  <a:schemeClr val="lt1"/>
                </a:solidFill>
                <a:latin typeface="Arial"/>
                <a:ea typeface="DejaVu Sans"/>
              </a:endParaRPr>
            </a:p>
          </p:txBody>
        </p:sp>
        <p:sp>
          <p:nvSpPr>
            <p:cNvPr id="463" name="Oval 462"/>
            <p:cNvSpPr/>
            <p:nvPr/>
          </p:nvSpPr>
          <p:spPr>
            <a:xfrm>
              <a:off x="3828960" y="1216440"/>
              <a:ext cx="1480680" cy="1316880"/>
            </a:xfrm>
            <a:prstGeom prst="ellipse">
              <a:avLst/>
            </a:prstGeom>
            <a:gradFill rotWithShape="0">
              <a:gsLst>
                <a:gs pos="0">
                  <a:srgbClr val="3574ac"/>
                </a:gs>
                <a:gs pos="100000">
                  <a:srgbClr val="4697e0"/>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914400">
                <a:lnSpc>
                  <a:spcPct val="90000"/>
                </a:lnSpc>
                <a:spcAft>
                  <a:spcPts val="490"/>
                </a:spcAft>
              </a:pPr>
              <a:r>
                <a:rPr b="0" lang="tr-TR" sz="1400" spc="-1" strike="noStrike">
                  <a:solidFill>
                    <a:schemeClr val="lt1"/>
                  </a:solidFill>
                  <a:latin typeface="Georgia"/>
                  <a:ea typeface="DejaVu Sans"/>
                </a:rPr>
                <a:t>Hvl Workspace</a:t>
              </a:r>
              <a:endParaRPr b="0" lang="en-US" sz="1400" spc="-1" strike="noStrike">
                <a:solidFill>
                  <a:srgbClr val="000000"/>
                </a:solidFill>
                <a:latin typeface="Arial"/>
              </a:endParaRPr>
            </a:p>
          </p:txBody>
        </p:sp>
      </p:grpSp>
      <p:sp>
        <p:nvSpPr>
          <p:cNvPr id="464" name="CustomShape 2"/>
          <p:cNvSpPr/>
          <p:nvPr/>
        </p:nvSpPr>
        <p:spPr>
          <a:xfrm>
            <a:off x="10915920" y="6442560"/>
            <a:ext cx="1136880" cy="410040"/>
          </a:xfrm>
          <a:prstGeom prst="rect">
            <a:avLst/>
          </a:prstGeom>
          <a:noFill/>
          <a:ln>
            <a:noFill/>
          </a:ln>
          <a:effectLst>
            <a:outerShdw blurRad="39960" dir="5400000" dist="23040" rotWithShape="0">
              <a:srgbClr val="000000">
                <a:alpha val="35000"/>
              </a:srgbClr>
            </a:outerShdw>
          </a:effectLst>
        </p:spPr>
        <p:style>
          <a:lnRef idx="2"/>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5" name="CustomShape 135"/>
          <p:cNvSpPr/>
          <p:nvPr/>
        </p:nvSpPr>
        <p:spPr>
          <a:xfrm>
            <a:off x="0" y="80640"/>
            <a:ext cx="12184920" cy="4946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BASE (hvl-gradle-plugin)</a:t>
            </a:r>
            <a:endParaRPr b="0" lang="en-US" sz="2000" spc="-1" strike="noStrike">
              <a:solidFill>
                <a:srgbClr val="000000"/>
              </a:solidFill>
              <a:latin typeface="Arial"/>
            </a:endParaRPr>
          </a:p>
        </p:txBody>
      </p:sp>
      <p:sp>
        <p:nvSpPr>
          <p:cNvPr id="466" name="CustomShape 136"/>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467" name="CustomShape 137"/>
          <p:cNvSpPr/>
          <p:nvPr/>
        </p:nvSpPr>
        <p:spPr>
          <a:xfrm>
            <a:off x="482760" y="753120"/>
            <a:ext cx="11360520" cy="3117960"/>
          </a:xfrm>
          <a:prstGeom prst="rect">
            <a:avLst/>
          </a:prstGeom>
          <a:noFill/>
          <a:ln w="9360">
            <a:noFill/>
          </a:ln>
        </p:spPr>
        <p:style>
          <a:lnRef idx="0"/>
          <a:fillRef idx="0"/>
          <a:effectRef idx="0"/>
          <a:fontRef idx="minor"/>
        </p:style>
        <p:txBody>
          <a:bodyPr lIns="99360" rIns="99360" tIns="49680" bIns="49680" anchor="ctr">
            <a:noAutofit/>
          </a:bodyPr>
          <a:p>
            <a:pPr defTabSz="914400">
              <a:lnSpc>
                <a:spcPct val="150000"/>
              </a:lnSpc>
            </a:pP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a:p>
            <a:pPr defTabSz="914400">
              <a:lnSpc>
                <a:spcPct val="150000"/>
              </a:lnSpc>
            </a:pPr>
            <a:r>
              <a:rPr b="0" lang="tr-TR" sz="1800" spc="-1" strike="noStrike">
                <a:solidFill>
                  <a:srgbClr val="000000"/>
                </a:solidFill>
                <a:latin typeface="Arial"/>
                <a:ea typeface="DejaVu Sans"/>
              </a:rPr>
              <a:t>Uygulamalarda teknoloji ve içerik bağımsız ihtiyaç duyulan temel task’ları sağlayan eklentidir. Bu eklenti ihtiyaçlar doğrultusunda genişletilebilmektedir.</a:t>
            </a: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cleanAll</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aggregateJavadoc</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moduleInfo</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showRepositories</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showVersion</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generatePackage</a:t>
            </a:r>
            <a:endParaRPr b="0" lang="en-US" sz="1800" spc="-1" strike="noStrike">
              <a:solidFill>
                <a:srgbClr val="000000"/>
              </a:solidFill>
              <a:latin typeface="Arial"/>
            </a:endParaRPr>
          </a:p>
        </p:txBody>
      </p:sp>
      <p:pic>
        <p:nvPicPr>
          <p:cNvPr id="468" name="Picture 467" descr=""/>
          <p:cNvPicPr/>
          <p:nvPr/>
        </p:nvPicPr>
        <p:blipFill>
          <a:blip r:embed="rId1"/>
          <a:stretch/>
        </p:blipFill>
        <p:spPr>
          <a:xfrm>
            <a:off x="5744520" y="1579680"/>
            <a:ext cx="5301000" cy="4459680"/>
          </a:xfrm>
          <a:prstGeom prst="rect">
            <a:avLst/>
          </a:prstGeom>
          <a:ln w="0">
            <a:noFill/>
          </a:ln>
        </p:spPr>
      </p:pic>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9"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MAVEN (hvl-gradle-maven-plugin)</a:t>
            </a:r>
            <a:endParaRPr b="0" lang="en-US" sz="2000" spc="-1" strike="noStrike">
              <a:solidFill>
                <a:srgbClr val="000000"/>
              </a:solidFill>
              <a:latin typeface="Arial"/>
            </a:endParaRPr>
          </a:p>
        </p:txBody>
      </p:sp>
      <p:sp>
        <p:nvSpPr>
          <p:cNvPr id="470" name="CustomShape 2"/>
          <p:cNvSpPr/>
          <p:nvPr/>
        </p:nvSpPr>
        <p:spPr>
          <a:xfrm>
            <a:off x="662400" y="842040"/>
            <a:ext cx="10835640" cy="458388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50000"/>
              </a:lnSpc>
              <a:spcBef>
                <a:spcPts val="3283"/>
              </a:spcBef>
              <a:spcAft>
                <a:spcPts val="3283"/>
              </a:spcAft>
            </a:pPr>
            <a:r>
              <a:rPr b="0" lang="tr-TR" sz="2000" spc="-1" strike="noStrike">
                <a:solidFill>
                  <a:srgbClr val="000000"/>
                </a:solidFill>
                <a:latin typeface="Arial"/>
                <a:ea typeface="DejaVu Sans"/>
              </a:rPr>
              <a:t>Gradle ile maven task’larının entegre çalışmasını sağlayan eklentidir. Bu eklenti sayesinde maven bağımlılık yönetim yetenekleri gradle ile kullanılabilmektedir.  Aynı zamanda kütüphanelerin çekilebileceği repository’lerin dinamik olarak ayarlanabilmesini sağlamaktadır. İhtiyaçlar doğrultusunda genişletilebilmektedir.</a:t>
            </a:r>
            <a:endParaRPr b="0" lang="en-US" sz="2000" spc="-1" strike="noStrike">
              <a:solidFill>
                <a:srgbClr val="000000"/>
              </a:solidFill>
              <a:latin typeface="Arial"/>
            </a:endParaRPr>
          </a:p>
          <a:p>
            <a:pPr marL="216000" indent="-216000" defTabSz="914400">
              <a:lnSpc>
                <a:spcPct val="150000"/>
              </a:lnSpc>
              <a:spcBef>
                <a:spcPts val="283"/>
              </a:spcBef>
              <a:spcAft>
                <a:spcPts val="283"/>
              </a:spcAft>
              <a:buClr>
                <a:srgbClr val="000000"/>
              </a:buClr>
              <a:buFont typeface="Symbol"/>
              <a:buChar char=""/>
            </a:pPr>
            <a:r>
              <a:rPr b="0" lang="tr-TR" sz="2000" spc="-1" strike="noStrike">
                <a:solidFill>
                  <a:srgbClr val="000000"/>
                </a:solidFill>
                <a:latin typeface="Arial"/>
                <a:ea typeface="DejaVu Sans"/>
              </a:rPr>
              <a:t>publish</a:t>
            </a:r>
            <a:endParaRPr b="0" lang="en-US" sz="2000" spc="-1" strike="noStrike">
              <a:solidFill>
                <a:srgbClr val="000000"/>
              </a:solidFill>
              <a:latin typeface="Arial"/>
            </a:endParaRPr>
          </a:p>
          <a:p>
            <a:pPr marL="216000" indent="-216000" defTabSz="914400">
              <a:lnSpc>
                <a:spcPct val="115000"/>
              </a:lnSpc>
              <a:spcBef>
                <a:spcPts val="283"/>
              </a:spcBef>
              <a:spcAft>
                <a:spcPts val="283"/>
              </a:spcAft>
              <a:buClr>
                <a:srgbClr val="000000"/>
              </a:buClr>
              <a:buFont typeface="Symbol"/>
              <a:buChar char=""/>
            </a:pPr>
            <a:r>
              <a:rPr b="0" lang="tr-TR" sz="2000" spc="-1" strike="noStrike">
                <a:solidFill>
                  <a:srgbClr val="000000"/>
                </a:solidFill>
                <a:latin typeface="Arial"/>
                <a:ea typeface="DejaVu Sans"/>
              </a:rPr>
              <a:t>publishToMavenLocal</a:t>
            </a:r>
            <a:endParaRPr b="0" lang="en-US" sz="2000" spc="-1" strike="noStrike">
              <a:solidFill>
                <a:srgbClr val="000000"/>
              </a:solidFill>
              <a:latin typeface="Arial"/>
            </a:endParaRPr>
          </a:p>
          <a:p>
            <a:pPr marL="216000" indent="-216000" defTabSz="914400">
              <a:lnSpc>
                <a:spcPct val="115000"/>
              </a:lnSpc>
              <a:spcBef>
                <a:spcPts val="283"/>
              </a:spcBef>
              <a:spcAft>
                <a:spcPts val="283"/>
              </a:spcAft>
              <a:buClr>
                <a:srgbClr val="000000"/>
              </a:buClr>
              <a:buFont typeface="Symbol"/>
              <a:buChar char=""/>
            </a:pPr>
            <a:r>
              <a:rPr b="0" lang="tr-TR" sz="2000" spc="-1" strike="noStrike">
                <a:solidFill>
                  <a:srgbClr val="000000"/>
                </a:solidFill>
                <a:latin typeface="Arial"/>
                <a:ea typeface="DejaVu Sans"/>
              </a:rPr>
              <a:t>sourceJar</a:t>
            </a:r>
            <a:endParaRPr b="0" lang="en-US" sz="2000" spc="-1" strike="noStrike">
              <a:solidFill>
                <a:srgbClr val="000000"/>
              </a:solidFill>
              <a:latin typeface="Arial"/>
            </a:endParaRPr>
          </a:p>
          <a:p>
            <a:pPr algn="just" defTabSz="914400">
              <a:lnSpc>
                <a:spcPct val="150000"/>
              </a:lnSpc>
              <a:spcBef>
                <a:spcPts val="3283"/>
              </a:spcBef>
              <a:spcAft>
                <a:spcPts val="3283"/>
              </a:spcAft>
            </a:pPr>
            <a:endParaRPr b="0" lang="en-US" sz="2000" spc="-1" strike="noStrike">
              <a:solidFill>
                <a:srgbClr val="000000"/>
              </a:solidFill>
              <a:latin typeface="Arial"/>
            </a:endParaRPr>
          </a:p>
        </p:txBody>
      </p:sp>
      <p:sp>
        <p:nvSpPr>
          <p:cNvPr id="471" name="CustomShape 3"/>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2" name="CustomShape 141"/>
          <p:cNvSpPr/>
          <p:nvPr/>
        </p:nvSpPr>
        <p:spPr>
          <a:xfrm>
            <a:off x="0" y="80640"/>
            <a:ext cx="12184920" cy="4946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SPRING (hvl-gradle-spring-plugin)</a:t>
            </a:r>
            <a:endParaRPr b="0" lang="en-US" sz="2000" spc="-1" strike="noStrike">
              <a:solidFill>
                <a:srgbClr val="000000"/>
              </a:solidFill>
              <a:latin typeface="Arial"/>
            </a:endParaRPr>
          </a:p>
        </p:txBody>
      </p:sp>
      <p:sp>
        <p:nvSpPr>
          <p:cNvPr id="473" name="CustomShape 14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474" name="CustomShape 143"/>
          <p:cNvSpPr/>
          <p:nvPr/>
        </p:nvSpPr>
        <p:spPr>
          <a:xfrm>
            <a:off x="482760" y="753120"/>
            <a:ext cx="11360520" cy="1983960"/>
          </a:xfrm>
          <a:prstGeom prst="rect">
            <a:avLst/>
          </a:prstGeom>
          <a:noFill/>
          <a:ln w="9360">
            <a:noFill/>
          </a:ln>
        </p:spPr>
        <p:style>
          <a:lnRef idx="0"/>
          <a:fillRef idx="0"/>
          <a:effectRef idx="0"/>
          <a:fontRef idx="minor"/>
        </p:style>
        <p:txBody>
          <a:bodyPr lIns="99360" rIns="99360" tIns="49680" bIns="49680" anchor="ctr">
            <a:noAutofit/>
          </a:bodyPr>
          <a:p>
            <a:pPr defTabSz="914400">
              <a:lnSpc>
                <a:spcPct val="150000"/>
              </a:lnSpc>
            </a:pP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a:p>
            <a:pPr defTabSz="914400">
              <a:lnSpc>
                <a:spcPct val="150000"/>
              </a:lnSpc>
            </a:pPr>
            <a:r>
              <a:rPr b="0" lang="tr-TR" sz="1800" spc="-1" strike="noStrike">
                <a:solidFill>
                  <a:srgbClr val="000000"/>
                </a:solidFill>
                <a:latin typeface="Arial"/>
                <a:ea typeface="DejaVu Sans"/>
              </a:rPr>
              <a:t>Spring çatısının sağlamış olduğu uygulama paketleme vb. yapıları, mimarimize uygun özelleştirilmiş şekilde sağlayan eklentidir.</a:t>
            </a: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docker (thinjar, fatjar, profiles)</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dockerPush</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5" name="CustomShape 147"/>
          <p:cNvSpPr/>
          <p:nvPr/>
        </p:nvSpPr>
        <p:spPr>
          <a:xfrm>
            <a:off x="0" y="80640"/>
            <a:ext cx="12184920" cy="4946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HIBERNATE (hvl-gradle-hibernate-plugin)</a:t>
            </a:r>
            <a:endParaRPr b="0" lang="en-US" sz="2000" spc="-1" strike="noStrike">
              <a:solidFill>
                <a:srgbClr val="000000"/>
              </a:solidFill>
              <a:latin typeface="Arial"/>
            </a:endParaRPr>
          </a:p>
        </p:txBody>
      </p:sp>
      <p:sp>
        <p:nvSpPr>
          <p:cNvPr id="476" name="CustomShape 148"/>
          <p:cNvSpPr/>
          <p:nvPr/>
        </p:nvSpPr>
        <p:spPr>
          <a:xfrm>
            <a:off x="662400" y="842040"/>
            <a:ext cx="10834560" cy="191844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50000"/>
              </a:lnSpc>
              <a:spcBef>
                <a:spcPts val="2999"/>
              </a:spcBef>
              <a:spcAft>
                <a:spcPts val="2999"/>
              </a:spcAft>
            </a:pPr>
            <a:r>
              <a:rPr b="0" lang="tr-TR" sz="2000" spc="-1" strike="noStrike">
                <a:solidFill>
                  <a:srgbClr val="000000"/>
                </a:solidFill>
                <a:latin typeface="Arial"/>
                <a:ea typeface="DejaVu Sans"/>
              </a:rPr>
              <a:t>Hibernate’de dinamik güncelleme (Hibernate enhancement) yeteneği bulunmaktadır. Bu yeteneğin kullanılması için veri tabanı nesnelerinin dinamik güncelleme yeteneğine uygun olarak oluşturulması gerekmektedir. Bu eklenti, veri tabanı nesnelerine gerekli alanların otomatik eklenmesini sağlamaktadır. İhtiyaçlar doğrultusunda genişletilebilmektedir.</a:t>
            </a:r>
            <a:endParaRPr b="0" lang="en-US" sz="2000" spc="-1" strike="noStrike">
              <a:solidFill>
                <a:srgbClr val="000000"/>
              </a:solidFill>
              <a:latin typeface="Arial"/>
            </a:endParaRPr>
          </a:p>
        </p:txBody>
      </p:sp>
      <p:sp>
        <p:nvSpPr>
          <p:cNvPr id="477" name="CustomShape 149"/>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8" name="CustomShape 153"/>
          <p:cNvSpPr/>
          <p:nvPr/>
        </p:nvSpPr>
        <p:spPr>
          <a:xfrm>
            <a:off x="0" y="80640"/>
            <a:ext cx="12184920" cy="4946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QUERYDSL (hvl-gradle-querydsl-plugin)</a:t>
            </a:r>
            <a:endParaRPr b="0" lang="en-US" sz="2000" spc="-1" strike="noStrike">
              <a:solidFill>
                <a:srgbClr val="000000"/>
              </a:solidFill>
              <a:latin typeface="Arial"/>
            </a:endParaRPr>
          </a:p>
        </p:txBody>
      </p:sp>
      <p:sp>
        <p:nvSpPr>
          <p:cNvPr id="479" name="CustomShape 154"/>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480" name="CustomShape 155"/>
          <p:cNvSpPr/>
          <p:nvPr/>
        </p:nvSpPr>
        <p:spPr>
          <a:xfrm>
            <a:off x="482760" y="753120"/>
            <a:ext cx="11360520" cy="2624040"/>
          </a:xfrm>
          <a:prstGeom prst="rect">
            <a:avLst/>
          </a:prstGeom>
          <a:noFill/>
          <a:ln w="9360">
            <a:noFill/>
          </a:ln>
        </p:spPr>
        <p:style>
          <a:lnRef idx="0"/>
          <a:fillRef idx="0"/>
          <a:effectRef idx="0"/>
          <a:fontRef idx="minor"/>
        </p:style>
        <p:txBody>
          <a:bodyPr lIns="99360" rIns="99360" tIns="49680" bIns="49680" anchor="ctr">
            <a:noAutofit/>
          </a:bodyPr>
          <a:p>
            <a:pPr defTabSz="914400">
              <a:lnSpc>
                <a:spcPct val="150000"/>
              </a:lnSpc>
            </a:pP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a:p>
            <a:pPr defTabSz="914400">
              <a:lnSpc>
                <a:spcPct val="150000"/>
              </a:lnSpc>
            </a:pPr>
            <a:r>
              <a:rPr b="0" lang="tr-TR" sz="1800" spc="-1" strike="noStrike">
                <a:solidFill>
                  <a:srgbClr val="000000"/>
                </a:solidFill>
                <a:latin typeface="Arial"/>
                <a:ea typeface="DejaVu Sans"/>
              </a:rPr>
              <a:t>QueryDSL, nesne tabanlı sorgulama yapmayı sağlayan teknolojidir. Bu eklenti JPA ve MongoDB nesnelerinden üretim yapabilmeyi sağlamaktadır. Böylelikle elle yazılması gereken sorgu nesne sınıflarının otomatik üretilmesi sağlanmakta ve sisteme dahil edilmektedir. Proje mimari yapısına uygun üretim yeteneği sağlanmıştır. İhtiyaçlar doğrultusunda genişletilebilmektedir.</a:t>
            </a: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generateEntityQuery</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generateDocumentQuery</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1" name="CustomShape 159"/>
          <p:cNvSpPr/>
          <p:nvPr/>
        </p:nvSpPr>
        <p:spPr>
          <a:xfrm>
            <a:off x="0" y="80640"/>
            <a:ext cx="12184920" cy="4946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MAPSTRUCT (hvl-gradle-mapstruct-plugin)</a:t>
            </a:r>
            <a:endParaRPr b="0" lang="en-US" sz="2000" spc="-1" strike="noStrike">
              <a:solidFill>
                <a:srgbClr val="000000"/>
              </a:solidFill>
              <a:latin typeface="Arial"/>
            </a:endParaRPr>
          </a:p>
        </p:txBody>
      </p:sp>
      <p:sp>
        <p:nvSpPr>
          <p:cNvPr id="482" name="CustomShape 160"/>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483" name="CustomShape 161"/>
          <p:cNvSpPr/>
          <p:nvPr/>
        </p:nvSpPr>
        <p:spPr>
          <a:xfrm>
            <a:off x="482760" y="753120"/>
            <a:ext cx="11360520" cy="2441160"/>
          </a:xfrm>
          <a:prstGeom prst="rect">
            <a:avLst/>
          </a:prstGeom>
          <a:noFill/>
          <a:ln w="9360">
            <a:noFill/>
          </a:ln>
        </p:spPr>
        <p:style>
          <a:lnRef idx="0"/>
          <a:fillRef idx="0"/>
          <a:effectRef idx="0"/>
          <a:fontRef idx="minor"/>
        </p:style>
        <p:txBody>
          <a:bodyPr lIns="99360" rIns="99360" tIns="49680" bIns="49680" anchor="ctr">
            <a:noAutofit/>
          </a:bodyPr>
          <a:p>
            <a:pPr defTabSz="914400">
              <a:lnSpc>
                <a:spcPct val="150000"/>
              </a:lnSpc>
            </a:pPr>
            <a:endParaRPr b="0" lang="en-US" sz="1800" spc="-1" strike="noStrike">
              <a:solidFill>
                <a:srgbClr val="000000"/>
              </a:solidFill>
              <a:latin typeface="Arial"/>
            </a:endParaRPr>
          </a:p>
          <a:p>
            <a:pPr defTabSz="914400">
              <a:lnSpc>
                <a:spcPct val="150000"/>
              </a:lnSpc>
            </a:pPr>
            <a:r>
              <a:rPr b="0" lang="tr-TR" sz="1800" spc="-1" strike="noStrike">
                <a:solidFill>
                  <a:srgbClr val="000000"/>
                </a:solidFill>
                <a:latin typeface="Arial"/>
                <a:ea typeface="DejaVu Sans"/>
              </a:rPr>
              <a:t>Sistemde model (Data Transfer Object) ile domain nesnesi (Entity) arasında dönüşüm yapmak için kullanılan sınıfları üretmeyi sağlayan eklentidir. Bu eklenti ile elle yazılması gereken dönüştürücü sınıflarının otomatik üretilmesi sağlanmakta ve sisteme dahil edilmektedir. Proje mimari yapısına uygun üretim yeteneği sağlanmıştır. İhtiyaçlar doğrultusunda genişletilebilmektedir.</a:t>
            </a: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generateMapStructMapper</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4" name="CustomShape 165"/>
          <p:cNvSpPr/>
          <p:nvPr/>
        </p:nvSpPr>
        <p:spPr>
          <a:xfrm>
            <a:off x="0" y="80640"/>
            <a:ext cx="12184920" cy="4946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LIQUIBASE (hvl-gradle-liquibase-plugin)</a:t>
            </a:r>
            <a:endParaRPr b="0" lang="en-US" sz="2000" spc="-1" strike="noStrike">
              <a:solidFill>
                <a:srgbClr val="000000"/>
              </a:solidFill>
              <a:latin typeface="Arial"/>
            </a:endParaRPr>
          </a:p>
        </p:txBody>
      </p:sp>
      <p:sp>
        <p:nvSpPr>
          <p:cNvPr id="485" name="CustomShape 166"/>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486" name="CustomShape 167"/>
          <p:cNvSpPr/>
          <p:nvPr/>
        </p:nvSpPr>
        <p:spPr>
          <a:xfrm>
            <a:off x="482760" y="753120"/>
            <a:ext cx="11360520" cy="1801080"/>
          </a:xfrm>
          <a:prstGeom prst="rect">
            <a:avLst/>
          </a:prstGeom>
          <a:noFill/>
          <a:ln w="9360">
            <a:noFill/>
          </a:ln>
        </p:spPr>
        <p:style>
          <a:lnRef idx="0"/>
          <a:fillRef idx="0"/>
          <a:effectRef idx="0"/>
          <a:fontRef idx="minor"/>
        </p:style>
        <p:txBody>
          <a:bodyPr lIns="99360" rIns="99360" tIns="49680" bIns="49680" anchor="ctr">
            <a:noAutofit/>
          </a:bodyPr>
          <a:p>
            <a:pPr defTabSz="914400">
              <a:lnSpc>
                <a:spcPct val="150000"/>
              </a:lnSpc>
            </a:pP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a:p>
            <a:pPr defTabSz="914400">
              <a:lnSpc>
                <a:spcPct val="150000"/>
              </a:lnSpc>
            </a:pPr>
            <a:r>
              <a:rPr b="0" lang="tr-TR" sz="1800" spc="-1" strike="noStrike">
                <a:solidFill>
                  <a:srgbClr val="000000"/>
                </a:solidFill>
                <a:latin typeface="Arial"/>
                <a:ea typeface="DejaVu Sans"/>
              </a:rPr>
              <a:t>Projeye ait veri yapılarının ve verilerin liquibase çıktısını almak için kullanılan eklentidir.</a:t>
            </a: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diffChangeLog</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generateChangeLog</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7" name="CustomShape 171"/>
          <p:cNvSpPr/>
          <p:nvPr/>
        </p:nvSpPr>
        <p:spPr>
          <a:xfrm>
            <a:off x="0" y="80640"/>
            <a:ext cx="12184920" cy="4946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WORKSPACE (hvl-gradle-workspace-plugin)</a:t>
            </a:r>
            <a:endParaRPr b="0" lang="en-US" sz="2000" spc="-1" strike="noStrike">
              <a:solidFill>
                <a:srgbClr val="000000"/>
              </a:solidFill>
              <a:latin typeface="Arial"/>
            </a:endParaRPr>
          </a:p>
        </p:txBody>
      </p:sp>
      <p:sp>
        <p:nvSpPr>
          <p:cNvPr id="488" name="CustomShape 17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489" name="CustomShape 173"/>
          <p:cNvSpPr/>
          <p:nvPr/>
        </p:nvSpPr>
        <p:spPr>
          <a:xfrm>
            <a:off x="482760" y="753120"/>
            <a:ext cx="11360520" cy="1435320"/>
          </a:xfrm>
          <a:prstGeom prst="rect">
            <a:avLst/>
          </a:prstGeom>
          <a:noFill/>
          <a:ln w="9360">
            <a:noFill/>
          </a:ln>
        </p:spPr>
        <p:style>
          <a:lnRef idx="0"/>
          <a:fillRef idx="0"/>
          <a:effectRef idx="0"/>
          <a:fontRef idx="minor"/>
        </p:style>
        <p:txBody>
          <a:bodyPr lIns="99360" rIns="99360" tIns="49680" bIns="49680" anchor="ctr">
            <a:noAutofit/>
          </a:bodyPr>
          <a:p>
            <a:pPr defTabSz="914400">
              <a:lnSpc>
                <a:spcPct val="150000"/>
              </a:lnSpc>
            </a:pPr>
            <a:endParaRPr b="0" lang="en-US" sz="1800" spc="-1" strike="noStrike">
              <a:solidFill>
                <a:srgbClr val="000000"/>
              </a:solidFill>
              <a:latin typeface="Arial"/>
            </a:endParaRPr>
          </a:p>
          <a:p>
            <a:pPr defTabSz="914400">
              <a:lnSpc>
                <a:spcPct val="150000"/>
              </a:lnSpc>
            </a:pPr>
            <a:r>
              <a:rPr b="0" lang="tr-TR" sz="1800" spc="-1" strike="noStrike">
                <a:solidFill>
                  <a:srgbClr val="000000"/>
                </a:solidFill>
                <a:latin typeface="Arial"/>
                <a:ea typeface="DejaVu Sans"/>
              </a:rPr>
              <a:t>Farklı git repository’lerinden verilen projeleri tek bir proje altında birleştirip geliştirme ortamını sağlayan eklentidir. Bu eklenti ihtiyaçlar doğrultusunda genişletilebilmektedir.</a:t>
            </a: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prepareGitWorkspace</a:t>
            </a:r>
            <a:endParaRPr b="0" lang="en-US" sz="1800" spc="-1" strike="noStrike">
              <a:solidFill>
                <a:srgbClr val="000000"/>
              </a:solidFill>
              <a:latin typeface="Arial"/>
            </a:endParaRPr>
          </a:p>
        </p:txBody>
      </p:sp>
      <p:pic>
        <p:nvPicPr>
          <p:cNvPr id="490" name="Picture 489" descr=""/>
          <p:cNvPicPr/>
          <p:nvPr/>
        </p:nvPicPr>
        <p:blipFill>
          <a:blip r:embed="rId1"/>
          <a:stretch/>
        </p:blipFill>
        <p:spPr>
          <a:xfrm>
            <a:off x="6272280" y="1744200"/>
            <a:ext cx="5382720" cy="4420440"/>
          </a:xfrm>
          <a:prstGeom prst="rect">
            <a:avLst/>
          </a:prstGeom>
          <a:ln w="0">
            <a:noFill/>
          </a:ln>
        </p:spPr>
      </p:pic>
      <p:pic>
        <p:nvPicPr>
          <p:cNvPr id="491" name="Picture 490" descr=""/>
          <p:cNvPicPr/>
          <p:nvPr/>
        </p:nvPicPr>
        <p:blipFill>
          <a:blip r:embed="rId2"/>
          <a:stretch/>
        </p:blipFill>
        <p:spPr>
          <a:xfrm>
            <a:off x="530280" y="2776680"/>
            <a:ext cx="5225400" cy="1406520"/>
          </a:xfrm>
          <a:prstGeom prst="rect">
            <a:avLst/>
          </a:prstGeom>
          <a:ln w="0">
            <a:noFill/>
          </a:ln>
        </p:spPr>
      </p:pic>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2"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ARKA YÜZ (BACKEND) API ALTYAPISI</a:t>
            </a:r>
            <a:endParaRPr b="0" lang="en-US" sz="2000" spc="-1" strike="noStrike">
              <a:solidFill>
                <a:srgbClr val="000000"/>
              </a:solidFill>
              <a:latin typeface="Arial"/>
            </a:endParaRPr>
          </a:p>
        </p:txBody>
      </p:sp>
      <p:graphicFrame>
        <p:nvGraphicFramePr>
          <p:cNvPr id="1" name="Diagram1"/>
          <p:cNvGraphicFramePr/>
          <p:nvPr>
            <p:extLst>
              <p:ext uri="{D42A27DB-BD31-4B8C-83A1-F6EECF244321}">
                <p14:modId xmlns:p14="http://schemas.microsoft.com/office/powerpoint/2010/main" val="4092598215"/>
              </p:ext>
            </p:extLst>
          </p:nvPr>
        </p:nvGraphicFramePr>
        <p:xfrm>
          <a:off x="1523880" y="567000"/>
          <a:ext cx="9144000" cy="580176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93" name="CustomShape 2"/>
          <p:cNvSpPr/>
          <p:nvPr/>
        </p:nvSpPr>
        <p:spPr>
          <a:xfrm>
            <a:off x="10915920" y="6442560"/>
            <a:ext cx="1136880" cy="410040"/>
          </a:xfrm>
          <a:prstGeom prst="rect">
            <a:avLst/>
          </a:prstGeom>
          <a:noFill/>
          <a:ln>
            <a:noFill/>
          </a:ln>
          <a:effectLst>
            <a:outerShdw blurRad="39960" dir="5400000" dist="23040" rotWithShape="0">
              <a:srgbClr val="000000">
                <a:alpha val="35000"/>
              </a:srgbClr>
            </a:outerShdw>
          </a:effectLst>
        </p:spPr>
        <p:style>
          <a:lnRef idx="2"/>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4" name="CustomShape 177"/>
          <p:cNvSpPr/>
          <p:nvPr/>
        </p:nvSpPr>
        <p:spPr>
          <a:xfrm>
            <a:off x="0" y="80640"/>
            <a:ext cx="12184920" cy="4946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ARKA YÜZ (BACKEND) API ALTYAPISI</a:t>
            </a:r>
            <a:endParaRPr b="0" lang="en-US" sz="2000" spc="-1" strike="noStrike">
              <a:solidFill>
                <a:srgbClr val="000000"/>
              </a:solidFill>
              <a:latin typeface="Arial"/>
            </a:endParaRPr>
          </a:p>
        </p:txBody>
      </p:sp>
      <p:sp>
        <p:nvSpPr>
          <p:cNvPr id="495" name="CustomShape 178"/>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496" name="CustomShape 179"/>
          <p:cNvSpPr/>
          <p:nvPr/>
        </p:nvSpPr>
        <p:spPr>
          <a:xfrm>
            <a:off x="482760" y="681120"/>
            <a:ext cx="11360520" cy="3117960"/>
          </a:xfrm>
          <a:prstGeom prst="rect">
            <a:avLst/>
          </a:prstGeom>
          <a:noFill/>
          <a:ln w="936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497" name="CustomShape 180"/>
          <p:cNvSpPr/>
          <p:nvPr/>
        </p:nvSpPr>
        <p:spPr>
          <a:xfrm>
            <a:off x="482760" y="888840"/>
            <a:ext cx="10977480" cy="3655800"/>
          </a:xfrm>
          <a:prstGeom prst="rect">
            <a:avLst/>
          </a:prstGeom>
          <a:noFill/>
          <a:ln w="0">
            <a:noFill/>
          </a:ln>
        </p:spPr>
        <p:style>
          <a:lnRef idx="0"/>
          <a:fillRef idx="0"/>
          <a:effectRef idx="0"/>
          <a:fontRef idx="minor"/>
        </p:style>
        <p:txBody>
          <a:bodyPr lIns="90000" rIns="90000" tIns="45000" bIns="45000" anchor="t">
            <a:spAutoFit/>
          </a:bodyPr>
          <a:p>
            <a:pPr marL="285840" indent="-282960" defTabSz="914400">
              <a:lnSpc>
                <a:spcPct val="100000"/>
              </a:lnSpc>
              <a:buClr>
                <a:srgbClr val="000000"/>
              </a:buClr>
              <a:buFont typeface="Arial"/>
              <a:buChar char="•"/>
            </a:pPr>
            <a:r>
              <a:rPr b="0" lang="tr-TR" sz="1800" spc="-1" strike="noStrike">
                <a:solidFill>
                  <a:srgbClr val="000000"/>
                </a:solidFill>
                <a:latin typeface="Arial"/>
                <a:ea typeface="DejaVu Sans"/>
              </a:rPr>
              <a:t>Framework</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a:p>
            <a:pPr defTabSz="914400">
              <a:lnSpc>
                <a:spcPct val="100000"/>
              </a:lnSpc>
            </a:pPr>
            <a:r>
              <a:rPr b="0" lang="tr-TR" sz="1800" spc="-1" strike="noStrike">
                <a:solidFill>
                  <a:srgbClr val="000000"/>
                </a:solidFill>
                <a:latin typeface="Arial"/>
                <a:ea typeface="DejaVu Sans"/>
              </a:rPr>
              <a:t>Uygulama geliştirilirken başta Spring olmak üzere third party temel bileşenleri, gereksinimlere göre özelleştirmiş olarak hizmete sunan altyapı bileşenidir. Configuration, actuator, swagger, exception, initializer, service, util gibi temel bileşenleri içermektedir. Bu altyapı bileşeni ihtiyaçlar doğrultusunda genişletilebilmektedir.</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a:p>
            <a:pPr marL="285840" indent="-282960" defTabSz="914400">
              <a:lnSpc>
                <a:spcPct val="100000"/>
              </a:lnSpc>
              <a:buClr>
                <a:srgbClr val="000000"/>
              </a:buClr>
              <a:buFont typeface="Arial"/>
              <a:buChar char="•"/>
            </a:pPr>
            <a:r>
              <a:rPr b="0" lang="tr-TR" sz="1800" spc="-1" strike="noStrike">
                <a:solidFill>
                  <a:srgbClr val="000000"/>
                </a:solidFill>
                <a:latin typeface="Arial"/>
                <a:ea typeface="DejaVu Sans"/>
              </a:rPr>
              <a:t>Cloud Framework</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a:p>
            <a:pPr defTabSz="914400">
              <a:lnSpc>
                <a:spcPct val="100000"/>
              </a:lnSpc>
            </a:pPr>
            <a:r>
              <a:rPr b="0" lang="tr-TR" sz="1800" spc="-1" strike="noStrike">
                <a:solidFill>
                  <a:srgbClr val="000000"/>
                </a:solidFill>
                <a:latin typeface="Arial"/>
                <a:ea typeface="DejaVu Sans"/>
              </a:rPr>
              <a:t>Uygulamaların cloud yapısına uygun şekilde geliştirilebilmesi için hizmete sunulan altyapı bileşenidir. Temel teknoloji bileşenleri olarak OpenFeign, Spring Cloud kullanılmaktadır. Exception handling, tracing, registry integration, interceptor gibi bileşenleri içermektedir. Bu altyapı bileşeni ihtiyaçlar doğrultusunda genişletilebilmektedir.</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94" dur="indefinite" restart="never" nodeType="tmRoot">
          <p:childTnLst>
            <p:seq>
              <p:cTn id="95" dur="indefinite" nodeType="mainSeq">
                <p:childTnLst>
                  <p:par>
                    <p:cTn id="96" fill="hold">
                      <p:stCondLst>
                        <p:cond delay="0"/>
                      </p:stCondLst>
                      <p:childTnLst>
                        <p:par>
                          <p:cTn id="97" fill="hold">
                            <p:stCondLst>
                              <p:cond delay="0"/>
                            </p:stCondLst>
                            <p:childTnLst>
                              <p:par>
                                <p:cTn id="98" nodeType="withEffect" fill="hold" presetClass="entr" presetID="1">
                                  <p:stCondLst>
                                    <p:cond delay="0"/>
                                  </p:stCondLst>
                                  <p:childTnLst>
                                    <p:set>
                                      <p:cBhvr>
                                        <p:cTn id="99" dur="1" fill="hold">
                                          <p:stCondLst>
                                            <p:cond delay="0"/>
                                          </p:stCondLst>
                                        </p:cTn>
                                        <p:tgtEl>
                                          <p:spTgt spid="4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8" name="CustomShape 184"/>
          <p:cNvSpPr/>
          <p:nvPr/>
        </p:nvSpPr>
        <p:spPr>
          <a:xfrm>
            <a:off x="0" y="80640"/>
            <a:ext cx="12184920" cy="4946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ARKA YÜZ (BACKEND) API ALTYAPISI</a:t>
            </a:r>
            <a:endParaRPr b="0" lang="en-US" sz="2000" spc="-1" strike="noStrike">
              <a:solidFill>
                <a:srgbClr val="000000"/>
              </a:solidFill>
              <a:latin typeface="Arial"/>
            </a:endParaRPr>
          </a:p>
        </p:txBody>
      </p:sp>
      <p:sp>
        <p:nvSpPr>
          <p:cNvPr id="499" name="CustomShape 185"/>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500" name="CustomShape 186"/>
          <p:cNvSpPr/>
          <p:nvPr/>
        </p:nvSpPr>
        <p:spPr>
          <a:xfrm>
            <a:off x="482760" y="681120"/>
            <a:ext cx="11360520" cy="3117960"/>
          </a:xfrm>
          <a:prstGeom prst="rect">
            <a:avLst/>
          </a:prstGeom>
          <a:noFill/>
          <a:ln w="936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501" name="CustomShape 187"/>
          <p:cNvSpPr/>
          <p:nvPr/>
        </p:nvSpPr>
        <p:spPr>
          <a:xfrm>
            <a:off x="482760" y="888840"/>
            <a:ext cx="10977480" cy="2558520"/>
          </a:xfrm>
          <a:prstGeom prst="rect">
            <a:avLst/>
          </a:prstGeom>
          <a:noFill/>
          <a:ln w="0">
            <a:noFill/>
          </a:ln>
        </p:spPr>
        <p:style>
          <a:lnRef idx="0"/>
          <a:fillRef idx="0"/>
          <a:effectRef idx="0"/>
          <a:fontRef idx="minor"/>
        </p:style>
        <p:txBody>
          <a:bodyPr lIns="90000" rIns="90000" tIns="45000" bIns="45000" anchor="t">
            <a:spAutoFit/>
          </a:bodyPr>
          <a:p>
            <a:pPr marL="285840" indent="-282960" defTabSz="914400">
              <a:lnSpc>
                <a:spcPct val="100000"/>
              </a:lnSpc>
              <a:buClr>
                <a:srgbClr val="000000"/>
              </a:buClr>
              <a:buFont typeface="Arial"/>
              <a:buChar char="•"/>
            </a:pPr>
            <a:r>
              <a:rPr b="0" lang="tr-TR" sz="1800" spc="-1" strike="noStrike">
                <a:solidFill>
                  <a:srgbClr val="000000"/>
                </a:solidFill>
                <a:latin typeface="Arial"/>
                <a:ea typeface="DejaVu Sans"/>
              </a:rPr>
              <a:t>Session</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a:p>
            <a:pPr defTabSz="914400">
              <a:lnSpc>
                <a:spcPct val="100000"/>
              </a:lnSpc>
            </a:pPr>
            <a:r>
              <a:rPr b="0" lang="tr-TR" sz="1800" spc="-1" strike="noStrike">
                <a:solidFill>
                  <a:srgbClr val="000000"/>
                </a:solidFill>
                <a:latin typeface="Arial"/>
                <a:ea typeface="DejaVu Sans"/>
              </a:rPr>
              <a:t>Uygulama içerisinde istek yaşam döngüsünde session bilgisinin taşınmasını ve kullanılmasını sağlayan altyapı bileşenidir. Bu altyapı bileşeni ihtiyaçlar doğrultusunda genişletilebilmektedir.</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a:p>
            <a:pPr marL="285840" indent="-282960" defTabSz="914400">
              <a:lnSpc>
                <a:spcPct val="100000"/>
              </a:lnSpc>
              <a:buClr>
                <a:srgbClr val="000000"/>
              </a:buClr>
              <a:buFont typeface="Arial"/>
              <a:buChar char="•"/>
            </a:pPr>
            <a:r>
              <a:rPr b="0" lang="tr-TR" sz="1800" spc="-1" strike="noStrike">
                <a:solidFill>
                  <a:srgbClr val="000000"/>
                </a:solidFill>
                <a:latin typeface="Arial"/>
                <a:ea typeface="DejaVu Sans"/>
              </a:rPr>
              <a:t>Cloud Session</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a:p>
            <a:pPr defTabSz="914400">
              <a:lnSpc>
                <a:spcPct val="100000"/>
              </a:lnSpc>
            </a:pPr>
            <a:r>
              <a:rPr b="0" lang="tr-TR" sz="1800" spc="-1" strike="noStrike">
                <a:solidFill>
                  <a:srgbClr val="000000"/>
                </a:solidFill>
                <a:latin typeface="Arial"/>
                <a:ea typeface="DejaVu Sans"/>
              </a:rPr>
              <a:t>Session paketini cloud yapısına uygun entegre edilmesi ile oluşan altyapı bileşenidir. Bu altyapı bileşeni ihtiyaçlar doğrultusunda genişletilebilmektedir.</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00" dur="indefinite" restart="never" nodeType="tmRoot">
          <p:childTnLst>
            <p:seq>
              <p:cTn id="101" dur="indefinite" nodeType="mainSeq">
                <p:childTnLst>
                  <p:par>
                    <p:cTn id="102" fill="hold">
                      <p:stCondLst>
                        <p:cond delay="0"/>
                      </p:stCondLst>
                      <p:childTnLst>
                        <p:par>
                          <p:cTn id="103" fill="hold">
                            <p:stCondLst>
                              <p:cond delay="0"/>
                            </p:stCondLst>
                            <p:childTnLst>
                              <p:par>
                                <p:cTn id="104" nodeType="withEffect" fill="hold" presetClass="entr" presetID="1">
                                  <p:stCondLst>
                                    <p:cond delay="0"/>
                                  </p:stCondLst>
                                  <p:childTnLst>
                                    <p:set>
                                      <p:cBhvr>
                                        <p:cTn id="105" dur="1" fill="hold">
                                          <p:stCondLst>
                                            <p:cond delay="0"/>
                                          </p:stCondLst>
                                        </p:cTn>
                                        <p:tgtEl>
                                          <p:spTgt spid="5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2" name="CustomShape 191"/>
          <p:cNvSpPr/>
          <p:nvPr/>
        </p:nvSpPr>
        <p:spPr>
          <a:xfrm>
            <a:off x="0" y="80640"/>
            <a:ext cx="12184920" cy="4946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ARKA YÜZ (BACKEND) API ALTYAPISI</a:t>
            </a:r>
            <a:endParaRPr b="0" lang="en-US" sz="2000" spc="-1" strike="noStrike">
              <a:solidFill>
                <a:srgbClr val="000000"/>
              </a:solidFill>
              <a:latin typeface="Arial"/>
            </a:endParaRPr>
          </a:p>
        </p:txBody>
      </p:sp>
      <p:sp>
        <p:nvSpPr>
          <p:cNvPr id="503" name="CustomShape 19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504" name="CustomShape 193"/>
          <p:cNvSpPr/>
          <p:nvPr/>
        </p:nvSpPr>
        <p:spPr>
          <a:xfrm>
            <a:off x="482760" y="681120"/>
            <a:ext cx="11360520" cy="3117960"/>
          </a:xfrm>
          <a:prstGeom prst="rect">
            <a:avLst/>
          </a:prstGeom>
          <a:noFill/>
          <a:ln w="936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505" name="CustomShape 194"/>
          <p:cNvSpPr/>
          <p:nvPr/>
        </p:nvSpPr>
        <p:spPr>
          <a:xfrm>
            <a:off x="482760" y="888840"/>
            <a:ext cx="10977480" cy="3655800"/>
          </a:xfrm>
          <a:prstGeom prst="rect">
            <a:avLst/>
          </a:prstGeom>
          <a:noFill/>
          <a:ln w="0">
            <a:noFill/>
          </a:ln>
        </p:spPr>
        <p:style>
          <a:lnRef idx="0"/>
          <a:fillRef idx="0"/>
          <a:effectRef idx="0"/>
          <a:fontRef idx="minor"/>
        </p:style>
        <p:txBody>
          <a:bodyPr lIns="90000" rIns="90000" tIns="45000" bIns="45000" anchor="t">
            <a:spAutoFit/>
          </a:bodyPr>
          <a:p>
            <a:pPr marL="285840" indent="-282960" defTabSz="914400">
              <a:lnSpc>
                <a:spcPct val="100000"/>
              </a:lnSpc>
              <a:buClr>
                <a:srgbClr val="000000"/>
              </a:buClr>
              <a:buFont typeface="Arial"/>
              <a:buChar char="•"/>
            </a:pPr>
            <a:r>
              <a:rPr b="0" lang="tr-TR" sz="1800" spc="-1" strike="noStrike">
                <a:solidFill>
                  <a:srgbClr val="000000"/>
                </a:solidFill>
                <a:latin typeface="Arial"/>
                <a:ea typeface="DejaVu Sans"/>
              </a:rPr>
              <a:t>Security</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a:p>
            <a:pPr defTabSz="914400">
              <a:lnSpc>
                <a:spcPct val="100000"/>
              </a:lnSpc>
            </a:pPr>
            <a:r>
              <a:rPr b="0" lang="tr-TR" sz="1800" spc="-1" strike="noStrike">
                <a:solidFill>
                  <a:srgbClr val="000000"/>
                </a:solidFill>
                <a:latin typeface="Arial"/>
                <a:ea typeface="DejaVu Sans"/>
              </a:rPr>
              <a:t>Uygulama içerisinde istek yaşam döngüsünde güvenlik ile ilgili bilgilerin taşınmasını ve kontrolünün yapılmasını sağlayan altyapı bileşenidir. Bu altyapı bileşeni ihtiyaçlar doğrultusunda genişletilebilmektedir.</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a:p>
            <a:pPr lvl="1" marL="432000" indent="-216000" defTabSz="914400">
              <a:lnSpc>
                <a:spcPct val="100000"/>
              </a:lnSpc>
              <a:buClr>
                <a:srgbClr val="000000"/>
              </a:buClr>
              <a:buSzPct val="45000"/>
              <a:buFont typeface="Wingdings" charset="2"/>
              <a:buChar char=""/>
            </a:pPr>
            <a:r>
              <a:rPr b="0" lang="tr-TR" sz="1800" spc="-1" strike="noStrike">
                <a:solidFill>
                  <a:srgbClr val="000000"/>
                </a:solidFill>
                <a:latin typeface="Arial"/>
                <a:ea typeface="DejaVu Sans"/>
              </a:rPr>
              <a:t>JWT</a:t>
            </a:r>
            <a:endParaRPr b="0" lang="en-US" sz="1800" spc="-1" strike="noStrike">
              <a:solidFill>
                <a:srgbClr val="000000"/>
              </a:solidFill>
              <a:latin typeface="Arial"/>
            </a:endParaRPr>
          </a:p>
          <a:p>
            <a:pPr lvl="1" marL="432000" indent="-216000" defTabSz="914400">
              <a:lnSpc>
                <a:spcPct val="100000"/>
              </a:lnSpc>
              <a:buClr>
                <a:srgbClr val="000000"/>
              </a:buClr>
              <a:buSzPct val="45000"/>
              <a:buFont typeface="Wingdings" charset="2"/>
              <a:buChar char=""/>
            </a:pPr>
            <a:r>
              <a:rPr b="0" lang="tr-TR" sz="1800" spc="-1" strike="noStrike">
                <a:solidFill>
                  <a:srgbClr val="000000"/>
                </a:solidFill>
                <a:latin typeface="Arial"/>
                <a:ea typeface="DejaVu Sans"/>
              </a:rPr>
              <a:t>Context Holder</a:t>
            </a:r>
            <a:endParaRPr b="0" lang="en-US" sz="1800" spc="-1" strike="noStrike">
              <a:solidFill>
                <a:srgbClr val="000000"/>
              </a:solidFill>
              <a:latin typeface="Arial"/>
            </a:endParaRPr>
          </a:p>
          <a:p>
            <a:pPr lvl="1" marL="432000" indent="-216000" defTabSz="914400">
              <a:lnSpc>
                <a:spcPct val="100000"/>
              </a:lnSpc>
              <a:buClr>
                <a:srgbClr val="000000"/>
              </a:buClr>
              <a:buSzPct val="45000"/>
              <a:buFont typeface="Wingdings" charset="2"/>
              <a:buChar char=""/>
            </a:pPr>
            <a:r>
              <a:rPr b="0" lang="tr-TR" sz="1800" spc="-1" strike="noStrike">
                <a:solidFill>
                  <a:srgbClr val="000000"/>
                </a:solidFill>
                <a:latin typeface="Arial"/>
                <a:ea typeface="DejaVu Sans"/>
              </a:rPr>
              <a:t>Web Starter</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a:p>
            <a:pPr marL="285840" indent="-282960" defTabSz="914400">
              <a:lnSpc>
                <a:spcPct val="100000"/>
              </a:lnSpc>
              <a:buClr>
                <a:srgbClr val="000000"/>
              </a:buClr>
              <a:buFont typeface="Arial"/>
              <a:buChar char="•"/>
            </a:pPr>
            <a:r>
              <a:rPr b="0" lang="tr-TR" sz="1800" spc="-1" strike="noStrike">
                <a:solidFill>
                  <a:srgbClr val="000000"/>
                </a:solidFill>
                <a:latin typeface="Arial"/>
                <a:ea typeface="DejaVu Sans"/>
              </a:rPr>
              <a:t>Cloud Security</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a:p>
            <a:pPr defTabSz="914400">
              <a:lnSpc>
                <a:spcPct val="100000"/>
              </a:lnSpc>
            </a:pPr>
            <a:r>
              <a:rPr b="0" lang="tr-TR" sz="1800" spc="-1" strike="noStrike">
                <a:solidFill>
                  <a:srgbClr val="000000"/>
                </a:solidFill>
                <a:latin typeface="Arial"/>
                <a:ea typeface="DejaVu Sans"/>
              </a:rPr>
              <a:t>Security paketinin cloud yapısına uygun entegre edilmesi ile oluşan altyapı bileşenidir. Bu altyapı bileşeni ihtiyaçlar doğrultusunda genişletilebilmektedir.</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06" dur="indefinite" restart="never" nodeType="tmRoot">
          <p:childTnLst>
            <p:seq>
              <p:cTn id="107" dur="indefinite" nodeType="mainSeq">
                <p:childTnLst>
                  <p:par>
                    <p:cTn id="108" fill="hold">
                      <p:stCondLst>
                        <p:cond delay="0"/>
                      </p:stCondLst>
                      <p:childTnLst>
                        <p:par>
                          <p:cTn id="109" fill="hold">
                            <p:stCondLst>
                              <p:cond delay="0"/>
                            </p:stCondLst>
                            <p:childTnLst>
                              <p:par>
                                <p:cTn id="110" nodeType="withEffect" fill="hold" presetClass="entr" presetID="1">
                                  <p:stCondLst>
                                    <p:cond delay="0"/>
                                  </p:stCondLst>
                                  <p:childTnLst>
                                    <p:set>
                                      <p:cBhvr>
                                        <p:cTn id="111" dur="1" fill="hold">
                                          <p:stCondLst>
                                            <p:cond delay="0"/>
                                          </p:stCondLst>
                                        </p:cTn>
                                        <p:tgtEl>
                                          <p:spTgt spid="5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6" name="CustomShape 198"/>
          <p:cNvSpPr/>
          <p:nvPr/>
        </p:nvSpPr>
        <p:spPr>
          <a:xfrm>
            <a:off x="0" y="80640"/>
            <a:ext cx="12184920" cy="4946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ARKA YÜZ (BACKEND) API ALTYAPISI</a:t>
            </a:r>
            <a:endParaRPr b="0" lang="en-US" sz="2000" spc="-1" strike="noStrike">
              <a:solidFill>
                <a:srgbClr val="000000"/>
              </a:solidFill>
              <a:latin typeface="Arial"/>
            </a:endParaRPr>
          </a:p>
        </p:txBody>
      </p:sp>
      <p:sp>
        <p:nvSpPr>
          <p:cNvPr id="507" name="CustomShape 199"/>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508" name="CustomShape 200"/>
          <p:cNvSpPr/>
          <p:nvPr/>
        </p:nvSpPr>
        <p:spPr>
          <a:xfrm>
            <a:off x="482760" y="681120"/>
            <a:ext cx="11360520" cy="3117960"/>
          </a:xfrm>
          <a:prstGeom prst="rect">
            <a:avLst/>
          </a:prstGeom>
          <a:noFill/>
          <a:ln w="936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509" name="CustomShape 201"/>
          <p:cNvSpPr/>
          <p:nvPr/>
        </p:nvSpPr>
        <p:spPr>
          <a:xfrm>
            <a:off x="482760" y="888840"/>
            <a:ext cx="10977480" cy="1461240"/>
          </a:xfrm>
          <a:prstGeom prst="rect">
            <a:avLst/>
          </a:prstGeom>
          <a:noFill/>
          <a:ln w="0">
            <a:noFill/>
          </a:ln>
        </p:spPr>
        <p:style>
          <a:lnRef idx="0"/>
          <a:fillRef idx="0"/>
          <a:effectRef idx="0"/>
          <a:fontRef idx="minor"/>
        </p:style>
        <p:txBody>
          <a:bodyPr lIns="90000" rIns="90000" tIns="45000" bIns="45000" anchor="t">
            <a:spAutoFit/>
          </a:bodyPr>
          <a:p>
            <a:pPr marL="285840" indent="-282960" defTabSz="914400">
              <a:lnSpc>
                <a:spcPct val="100000"/>
              </a:lnSpc>
              <a:buClr>
                <a:srgbClr val="000000"/>
              </a:buClr>
              <a:buFont typeface="Arial"/>
              <a:buChar char="•"/>
            </a:pPr>
            <a:r>
              <a:rPr b="0" lang="tr-TR" sz="1800" spc="-1" strike="noStrike">
                <a:solidFill>
                  <a:srgbClr val="000000"/>
                </a:solidFill>
                <a:latin typeface="Arial"/>
                <a:ea typeface="DejaVu Sans"/>
              </a:rPr>
              <a:t>Cache</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a:p>
            <a:pPr defTabSz="914400">
              <a:lnSpc>
                <a:spcPct val="100000"/>
              </a:lnSpc>
            </a:pPr>
            <a:r>
              <a:rPr b="0" lang="tr-TR" sz="1800" spc="-1" strike="noStrike">
                <a:solidFill>
                  <a:srgbClr val="000000"/>
                </a:solidFill>
                <a:latin typeface="Arial"/>
                <a:ea typeface="DejaVu Sans"/>
              </a:rPr>
              <a:t>Uygulamalarda in-memory ve distributed cache yeteneklerini sağlayan altyapı bileşenidir. Caffeine cache ve redis cache destekleri sağlanmaktadır. Bu altyapı bileşeni ihtiyaçlar doğrultusunda genişletilebilmektedir.</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12" dur="indefinite" restart="never" nodeType="tmRoot">
          <p:childTnLst>
            <p:seq>
              <p:cTn id="113" dur="indefinite" nodeType="mainSeq">
                <p:childTnLst>
                  <p:par>
                    <p:cTn id="114" fill="hold">
                      <p:stCondLst>
                        <p:cond delay="0"/>
                      </p:stCondLst>
                      <p:childTnLst>
                        <p:par>
                          <p:cTn id="115" fill="hold">
                            <p:stCondLst>
                              <p:cond delay="0"/>
                            </p:stCondLst>
                            <p:childTnLst>
                              <p:par>
                                <p:cTn id="116" nodeType="withEffect" fill="hold" presetClass="entr" presetID="1">
                                  <p:stCondLst>
                                    <p:cond delay="0"/>
                                  </p:stCondLst>
                                  <p:childTnLst>
                                    <p:set>
                                      <p:cBhvr>
                                        <p:cTn id="117" dur="1" fill="hold">
                                          <p:stCondLst>
                                            <p:cond delay="0"/>
                                          </p:stCondLst>
                                        </p:cTn>
                                        <p:tgtEl>
                                          <p:spTgt spid="5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0" name="CustomShape 205"/>
          <p:cNvSpPr/>
          <p:nvPr/>
        </p:nvSpPr>
        <p:spPr>
          <a:xfrm>
            <a:off x="0" y="80640"/>
            <a:ext cx="12184920" cy="4946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ARKA YÜZ (BACKEND) API ALTYAPISI</a:t>
            </a:r>
            <a:endParaRPr b="0" lang="en-US" sz="2000" spc="-1" strike="noStrike">
              <a:solidFill>
                <a:srgbClr val="000000"/>
              </a:solidFill>
              <a:latin typeface="Arial"/>
            </a:endParaRPr>
          </a:p>
        </p:txBody>
      </p:sp>
      <p:sp>
        <p:nvSpPr>
          <p:cNvPr id="511" name="CustomShape 206"/>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512" name="CustomShape 207"/>
          <p:cNvSpPr/>
          <p:nvPr/>
        </p:nvSpPr>
        <p:spPr>
          <a:xfrm>
            <a:off x="482760" y="681120"/>
            <a:ext cx="11360520" cy="3117960"/>
          </a:xfrm>
          <a:prstGeom prst="rect">
            <a:avLst/>
          </a:prstGeom>
          <a:noFill/>
          <a:ln w="936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513" name="CustomShape 208"/>
          <p:cNvSpPr/>
          <p:nvPr/>
        </p:nvSpPr>
        <p:spPr>
          <a:xfrm>
            <a:off x="482760" y="888840"/>
            <a:ext cx="10977480" cy="4204440"/>
          </a:xfrm>
          <a:prstGeom prst="rect">
            <a:avLst/>
          </a:prstGeom>
          <a:noFill/>
          <a:ln w="0">
            <a:noFill/>
          </a:ln>
        </p:spPr>
        <p:style>
          <a:lnRef idx="0"/>
          <a:fillRef idx="0"/>
          <a:effectRef idx="0"/>
          <a:fontRef idx="minor"/>
        </p:style>
        <p:txBody>
          <a:bodyPr lIns="90000" rIns="90000" tIns="45000" bIns="45000" anchor="t">
            <a:spAutoFit/>
          </a:bodyPr>
          <a:p>
            <a:pPr marL="285840" indent="-282960" defTabSz="914400">
              <a:lnSpc>
                <a:spcPct val="100000"/>
              </a:lnSpc>
              <a:buClr>
                <a:srgbClr val="000000"/>
              </a:buClr>
              <a:buFont typeface="Arial"/>
              <a:buChar char="•"/>
            </a:pPr>
            <a:r>
              <a:rPr b="0" lang="tr-TR" sz="1800" spc="-1" strike="noStrike">
                <a:solidFill>
                  <a:srgbClr val="000000"/>
                </a:solidFill>
                <a:latin typeface="Arial"/>
                <a:ea typeface="DejaVu Sans"/>
              </a:rPr>
              <a:t>Data</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a:p>
            <a:pPr defTabSz="914400">
              <a:lnSpc>
                <a:spcPct val="100000"/>
              </a:lnSpc>
            </a:pPr>
            <a:r>
              <a:rPr b="0" lang="tr-TR" sz="1800" spc="-1" strike="noStrike">
                <a:solidFill>
                  <a:srgbClr val="000000"/>
                </a:solidFill>
                <a:latin typeface="Arial"/>
                <a:ea typeface="DejaVu Sans"/>
              </a:rPr>
              <a:t>Uygulamalarda veri katmanında kullanılacak fonksiyonların sağlandığı altyapı bileşenidir. ORM işlemleri için JPA ve QueryDSL teknolojileri tercih edilip bu teknolojiler üzerinde özelleştirmeler yapılmıştır. Auditing altyapısı için Javers ve Envers teknolojilerine destek verilmektedir. Aynı zamanda sorgulama, view, auditing için özelleştirilmiş yetenekler sağlamaktadır ve ldap, redis gibi teknolojilerin veri katmanı destekleri de bu bileşende bulunmaktadır. </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a:p>
            <a:pPr lvl="1" marL="432000" indent="-216000" defTabSz="914400">
              <a:lnSpc>
                <a:spcPct val="100000"/>
              </a:lnSpc>
              <a:buClr>
                <a:srgbClr val="000000"/>
              </a:buClr>
              <a:buSzPct val="45000"/>
              <a:buFont typeface="Wingdings" charset="2"/>
              <a:buChar char=""/>
            </a:pPr>
            <a:r>
              <a:rPr b="0" lang="tr-TR" sz="1800" spc="-1" strike="noStrike">
                <a:solidFill>
                  <a:srgbClr val="000000"/>
                </a:solidFill>
                <a:latin typeface="Arial"/>
                <a:ea typeface="DejaVu Sans"/>
              </a:rPr>
              <a:t>Javers, Envers</a:t>
            </a:r>
            <a:endParaRPr b="0" lang="en-US" sz="1800" spc="-1" strike="noStrike">
              <a:solidFill>
                <a:srgbClr val="000000"/>
              </a:solidFill>
              <a:latin typeface="Arial"/>
            </a:endParaRPr>
          </a:p>
          <a:p>
            <a:pPr lvl="1" marL="432000" indent="-216000" defTabSz="914400">
              <a:lnSpc>
                <a:spcPct val="100000"/>
              </a:lnSpc>
              <a:buClr>
                <a:srgbClr val="000000"/>
              </a:buClr>
              <a:buSzPct val="45000"/>
              <a:buFont typeface="Wingdings" charset="2"/>
              <a:buChar char=""/>
            </a:pPr>
            <a:r>
              <a:rPr b="0" lang="tr-TR" sz="1800" spc="-1" strike="noStrike">
                <a:solidFill>
                  <a:srgbClr val="000000"/>
                </a:solidFill>
                <a:latin typeface="Arial"/>
                <a:ea typeface="DejaVu Sans"/>
              </a:rPr>
              <a:t>Model</a:t>
            </a:r>
            <a:endParaRPr b="0" lang="en-US" sz="1800" spc="-1" strike="noStrike">
              <a:solidFill>
                <a:srgbClr val="000000"/>
              </a:solidFill>
              <a:latin typeface="Arial"/>
            </a:endParaRPr>
          </a:p>
          <a:p>
            <a:pPr lvl="1" marL="432000" indent="-216000" defTabSz="914400">
              <a:lnSpc>
                <a:spcPct val="100000"/>
              </a:lnSpc>
              <a:buClr>
                <a:srgbClr val="000000"/>
              </a:buClr>
              <a:buSzPct val="45000"/>
              <a:buFont typeface="Wingdings" charset="2"/>
              <a:buChar char=""/>
            </a:pPr>
            <a:r>
              <a:rPr b="0" lang="tr-TR" sz="1800" spc="-1" strike="noStrike">
                <a:solidFill>
                  <a:srgbClr val="000000"/>
                </a:solidFill>
                <a:latin typeface="Arial"/>
                <a:ea typeface="DejaVu Sans"/>
              </a:rPr>
              <a:t>Entity</a:t>
            </a:r>
            <a:endParaRPr b="0" lang="en-US" sz="1800" spc="-1" strike="noStrike">
              <a:solidFill>
                <a:srgbClr val="000000"/>
              </a:solidFill>
              <a:latin typeface="Arial"/>
            </a:endParaRPr>
          </a:p>
          <a:p>
            <a:pPr lvl="1" marL="432000" indent="-216000" defTabSz="914400">
              <a:lnSpc>
                <a:spcPct val="100000"/>
              </a:lnSpc>
              <a:buClr>
                <a:srgbClr val="000000"/>
              </a:buClr>
              <a:buSzPct val="45000"/>
              <a:buFont typeface="Wingdings" charset="2"/>
              <a:buChar char=""/>
            </a:pPr>
            <a:r>
              <a:rPr b="0" lang="tr-TR" sz="1800" spc="-1" strike="noStrike">
                <a:solidFill>
                  <a:srgbClr val="000000"/>
                </a:solidFill>
                <a:latin typeface="Arial"/>
                <a:ea typeface="DejaVu Sans"/>
              </a:rPr>
              <a:t>JDBC İlklendirme</a:t>
            </a:r>
            <a:endParaRPr b="0" lang="en-US" sz="1800" spc="-1" strike="noStrike">
              <a:solidFill>
                <a:srgbClr val="000000"/>
              </a:solidFill>
              <a:latin typeface="Arial"/>
            </a:endParaRPr>
          </a:p>
          <a:p>
            <a:pPr lvl="1" marL="432000" indent="-216000" defTabSz="914400">
              <a:lnSpc>
                <a:spcPct val="100000"/>
              </a:lnSpc>
              <a:buClr>
                <a:srgbClr val="000000"/>
              </a:buClr>
              <a:buSzPct val="45000"/>
              <a:buFont typeface="Wingdings" charset="2"/>
              <a:buChar char=""/>
            </a:pPr>
            <a:r>
              <a:rPr b="0" lang="tr-TR" sz="1800" spc="-1" strike="noStrike">
                <a:solidFill>
                  <a:srgbClr val="000000"/>
                </a:solidFill>
                <a:latin typeface="Arial"/>
                <a:ea typeface="DejaVu Sans"/>
              </a:rPr>
              <a:t>PreLiquibase</a:t>
            </a:r>
            <a:endParaRPr b="0" lang="en-US" sz="1800" spc="-1" strike="noStrike">
              <a:solidFill>
                <a:srgbClr val="000000"/>
              </a:solidFill>
              <a:latin typeface="Arial"/>
            </a:endParaRPr>
          </a:p>
          <a:p>
            <a:pPr lvl="1" marL="432000" indent="-216000" defTabSz="914400">
              <a:lnSpc>
                <a:spcPct val="100000"/>
              </a:lnSpc>
              <a:buClr>
                <a:srgbClr val="000000"/>
              </a:buClr>
              <a:buSzPct val="45000"/>
              <a:buFont typeface="Wingdings" charset="2"/>
              <a:buChar char=""/>
            </a:pPr>
            <a:r>
              <a:rPr b="0" lang="tr-TR" sz="1800" spc="-1" strike="noStrike">
                <a:solidFill>
                  <a:srgbClr val="000000"/>
                </a:solidFill>
                <a:latin typeface="Arial"/>
                <a:ea typeface="DejaVu Sans"/>
              </a:rPr>
              <a:t>Model Çeviricileri</a:t>
            </a:r>
            <a:endParaRPr b="0" lang="en-US" sz="1800" spc="-1" strike="noStrike">
              <a:solidFill>
                <a:srgbClr val="000000"/>
              </a:solidFill>
              <a:latin typeface="Arial"/>
            </a:endParaRPr>
          </a:p>
          <a:p>
            <a:pPr lvl="1" marL="432000" indent="-216000" defTabSz="914400">
              <a:lnSpc>
                <a:spcPct val="100000"/>
              </a:lnSpc>
              <a:buClr>
                <a:srgbClr val="000000"/>
              </a:buClr>
              <a:buSzPct val="45000"/>
              <a:buFont typeface="Wingdings" charset="2"/>
              <a:buChar char=""/>
            </a:pPr>
            <a:r>
              <a:rPr b="0" lang="tr-TR" sz="1800" spc="-1" strike="noStrike">
                <a:solidFill>
                  <a:srgbClr val="000000"/>
                </a:solidFill>
                <a:latin typeface="Arial"/>
                <a:ea typeface="DejaVu Sans"/>
              </a:rPr>
              <a:t>Hibernate Anotasyonları</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18" dur="indefinite" restart="never" nodeType="tmRoot">
          <p:childTnLst>
            <p:seq>
              <p:cTn id="119" dur="indefinite" nodeType="mainSeq">
                <p:childTnLst>
                  <p:par>
                    <p:cTn id="120" fill="hold">
                      <p:stCondLst>
                        <p:cond delay="0"/>
                      </p:stCondLst>
                      <p:childTnLst>
                        <p:par>
                          <p:cTn id="121" fill="hold">
                            <p:stCondLst>
                              <p:cond delay="0"/>
                            </p:stCondLst>
                            <p:childTnLst>
                              <p:par>
                                <p:cTn id="122" nodeType="withEffect" fill="hold" presetClass="entr" presetID="1">
                                  <p:stCondLst>
                                    <p:cond delay="0"/>
                                  </p:stCondLst>
                                  <p:childTnLst>
                                    <p:set>
                                      <p:cBhvr>
                                        <p:cTn id="123" dur="1" fill="hold">
                                          <p:stCondLst>
                                            <p:cond delay="0"/>
                                          </p:stCondLst>
                                        </p:cTn>
                                        <p:tgtEl>
                                          <p:spTgt spid="5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4" name="CustomShape 212"/>
          <p:cNvSpPr/>
          <p:nvPr/>
        </p:nvSpPr>
        <p:spPr>
          <a:xfrm>
            <a:off x="0" y="80640"/>
            <a:ext cx="12184920" cy="4946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ARKA YÜZ (BACKEND) API ALTYAPISI</a:t>
            </a:r>
            <a:endParaRPr b="0" lang="en-US" sz="2000" spc="-1" strike="noStrike">
              <a:solidFill>
                <a:srgbClr val="000000"/>
              </a:solidFill>
              <a:latin typeface="Arial"/>
            </a:endParaRPr>
          </a:p>
        </p:txBody>
      </p:sp>
      <p:sp>
        <p:nvSpPr>
          <p:cNvPr id="515" name="CustomShape 213"/>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516" name="CustomShape 214"/>
          <p:cNvSpPr/>
          <p:nvPr/>
        </p:nvSpPr>
        <p:spPr>
          <a:xfrm>
            <a:off x="482760" y="681120"/>
            <a:ext cx="11360520" cy="3117960"/>
          </a:xfrm>
          <a:prstGeom prst="rect">
            <a:avLst/>
          </a:prstGeom>
          <a:noFill/>
          <a:ln w="936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517" name="CustomShape 215"/>
          <p:cNvSpPr/>
          <p:nvPr/>
        </p:nvSpPr>
        <p:spPr>
          <a:xfrm>
            <a:off x="482760" y="888840"/>
            <a:ext cx="10977480" cy="2832840"/>
          </a:xfrm>
          <a:prstGeom prst="rect">
            <a:avLst/>
          </a:prstGeom>
          <a:noFill/>
          <a:ln w="0">
            <a:noFill/>
          </a:ln>
        </p:spPr>
        <p:style>
          <a:lnRef idx="0"/>
          <a:fillRef idx="0"/>
          <a:effectRef idx="0"/>
          <a:fontRef idx="minor"/>
        </p:style>
        <p:txBody>
          <a:bodyPr lIns="90000" rIns="90000" tIns="45000" bIns="45000" anchor="t">
            <a:spAutoFit/>
          </a:bodyPr>
          <a:p>
            <a:pPr marL="285840" indent="-282960" defTabSz="914400">
              <a:lnSpc>
                <a:spcPct val="100000"/>
              </a:lnSpc>
              <a:buClr>
                <a:srgbClr val="000000"/>
              </a:buClr>
              <a:buFont typeface="Arial"/>
              <a:buChar char="•"/>
            </a:pPr>
            <a:r>
              <a:rPr b="0" lang="tr-TR" sz="1800" spc="-1" strike="noStrike">
                <a:solidFill>
                  <a:srgbClr val="000000"/>
                </a:solidFill>
                <a:latin typeface="Arial"/>
                <a:ea typeface="DejaVu Sans"/>
              </a:rPr>
              <a:t>Message Broker</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a:p>
            <a:pPr defTabSz="914400">
              <a:lnSpc>
                <a:spcPct val="100000"/>
              </a:lnSpc>
            </a:pPr>
            <a:r>
              <a:rPr b="0" lang="tr-TR" sz="1800" spc="-1" strike="noStrike">
                <a:solidFill>
                  <a:srgbClr val="000000"/>
                </a:solidFill>
                <a:latin typeface="Arial"/>
                <a:ea typeface="DejaVu Sans"/>
              </a:rPr>
              <a:t>Uygulamalarda message queue yapısını kullanmayı sağlayan altyapı bileşenidir. Kafka desteği sağlanmaktadır.</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a:p>
            <a:pPr lvl="1" marL="432000" indent="-216000" defTabSz="914400">
              <a:lnSpc>
                <a:spcPct val="100000"/>
              </a:lnSpc>
              <a:buClr>
                <a:srgbClr val="000000"/>
              </a:buClr>
              <a:buSzPct val="45000"/>
              <a:buFont typeface="Wingdings" charset="2"/>
              <a:buChar char=""/>
            </a:pPr>
            <a:r>
              <a:rPr b="0" lang="tr-TR" sz="1800" spc="-1" strike="noStrike">
                <a:solidFill>
                  <a:srgbClr val="000000"/>
                </a:solidFill>
                <a:latin typeface="Arial"/>
                <a:ea typeface="DejaVu Sans"/>
              </a:rPr>
              <a:t>Retry sayısı</a:t>
            </a:r>
            <a:endParaRPr b="0" lang="en-US" sz="1800" spc="-1" strike="noStrike">
              <a:solidFill>
                <a:srgbClr val="000000"/>
              </a:solidFill>
              <a:latin typeface="Arial"/>
            </a:endParaRPr>
          </a:p>
          <a:p>
            <a:pPr lvl="1" marL="432000" indent="-216000" defTabSz="914400">
              <a:lnSpc>
                <a:spcPct val="100000"/>
              </a:lnSpc>
              <a:buClr>
                <a:srgbClr val="000000"/>
              </a:buClr>
              <a:buSzPct val="45000"/>
              <a:buFont typeface="Wingdings" charset="2"/>
              <a:buChar char=""/>
            </a:pPr>
            <a:r>
              <a:rPr b="0" lang="tr-TR" sz="1800" spc="-1" strike="noStrike">
                <a:solidFill>
                  <a:srgbClr val="000000"/>
                </a:solidFill>
                <a:latin typeface="Arial"/>
                <a:ea typeface="DejaVu Sans"/>
              </a:rPr>
              <a:t>Retry’a girmeyecek exceptionlar</a:t>
            </a:r>
            <a:endParaRPr b="0" lang="en-US" sz="1800" spc="-1" strike="noStrike">
              <a:solidFill>
                <a:srgbClr val="000000"/>
              </a:solidFill>
              <a:latin typeface="Arial"/>
            </a:endParaRPr>
          </a:p>
          <a:p>
            <a:pPr lvl="1" marL="432000" indent="-216000" defTabSz="914400">
              <a:lnSpc>
                <a:spcPct val="100000"/>
              </a:lnSpc>
              <a:buClr>
                <a:srgbClr val="000000"/>
              </a:buClr>
              <a:buSzPct val="45000"/>
              <a:buFont typeface="Wingdings" charset="2"/>
              <a:buChar char=""/>
            </a:pPr>
            <a:r>
              <a:rPr b="0" lang="tr-TR" sz="1800" spc="-1" strike="noStrike">
                <a:solidFill>
                  <a:srgbClr val="000000"/>
                </a:solidFill>
                <a:latin typeface="Arial"/>
                <a:ea typeface="DejaVu Sans"/>
              </a:rPr>
              <a:t>Exception türüne göre DLT oluşturma</a:t>
            </a:r>
            <a:endParaRPr b="0" lang="en-US" sz="1800" spc="-1" strike="noStrike">
              <a:solidFill>
                <a:srgbClr val="000000"/>
              </a:solidFill>
              <a:latin typeface="Arial"/>
            </a:endParaRPr>
          </a:p>
          <a:p>
            <a:pPr lvl="1" marL="432000" indent="-216000" defTabSz="914400">
              <a:lnSpc>
                <a:spcPct val="100000"/>
              </a:lnSpc>
              <a:buClr>
                <a:srgbClr val="000000"/>
              </a:buClr>
              <a:buSzPct val="45000"/>
              <a:buFont typeface="Wingdings" charset="2"/>
              <a:buChar char=""/>
            </a:pPr>
            <a:r>
              <a:rPr b="0" lang="tr-TR" sz="1800" spc="-1" strike="noStrike">
                <a:solidFill>
                  <a:srgbClr val="000000"/>
                </a:solidFill>
                <a:latin typeface="Arial"/>
                <a:ea typeface="DejaVu Sans"/>
              </a:rPr>
              <a:t>Health Check mekanizması</a:t>
            </a:r>
            <a:endParaRPr b="0" lang="en-US" sz="1800" spc="-1" strike="noStrike">
              <a:solidFill>
                <a:srgbClr val="000000"/>
              </a:solidFill>
              <a:latin typeface="Arial"/>
            </a:endParaRPr>
          </a:p>
          <a:p>
            <a:pPr lvl="1" marL="432000" indent="-216000" defTabSz="914400">
              <a:lnSpc>
                <a:spcPct val="100000"/>
              </a:lnSpc>
              <a:buClr>
                <a:srgbClr val="000000"/>
              </a:buClr>
              <a:buSzPct val="45000"/>
              <a:buFont typeface="Wingdings" charset="2"/>
              <a:buChar char=""/>
            </a:pPr>
            <a:r>
              <a:rPr b="0" lang="tr-TR" sz="1800" spc="-1" strike="noStrike">
                <a:solidFill>
                  <a:srgbClr val="000000"/>
                </a:solidFill>
                <a:latin typeface="Arial"/>
                <a:ea typeface="DejaVu Sans"/>
              </a:rPr>
              <a:t>Transaction desteği</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24" dur="indefinite" restart="never" nodeType="tmRoot">
          <p:childTnLst>
            <p:seq>
              <p:cTn id="125" dur="indefinite" nodeType="mainSeq">
                <p:childTnLst>
                  <p:par>
                    <p:cTn id="126" fill="hold">
                      <p:stCondLst>
                        <p:cond delay="0"/>
                      </p:stCondLst>
                      <p:childTnLst>
                        <p:par>
                          <p:cTn id="127" fill="hold">
                            <p:stCondLst>
                              <p:cond delay="0"/>
                            </p:stCondLst>
                            <p:childTnLst>
                              <p:par>
                                <p:cTn id="128" nodeType="withEffect" fill="hold" presetClass="entr" presetID="1">
                                  <p:stCondLst>
                                    <p:cond delay="0"/>
                                  </p:stCondLst>
                                  <p:childTnLst>
                                    <p:set>
                                      <p:cBhvr>
                                        <p:cTn id="129" dur="1" fill="hold">
                                          <p:stCondLst>
                                            <p:cond delay="0"/>
                                          </p:stCondLst>
                                        </p:cTn>
                                        <p:tgtEl>
                                          <p:spTgt spid="5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8" name="CustomShape 219"/>
          <p:cNvSpPr/>
          <p:nvPr/>
        </p:nvSpPr>
        <p:spPr>
          <a:xfrm>
            <a:off x="0" y="80640"/>
            <a:ext cx="12184920" cy="4946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ARKA YÜZ (BACKEND) API ALTYAPISI</a:t>
            </a:r>
            <a:endParaRPr b="0" lang="en-US" sz="2000" spc="-1" strike="noStrike">
              <a:solidFill>
                <a:srgbClr val="000000"/>
              </a:solidFill>
              <a:latin typeface="Arial"/>
            </a:endParaRPr>
          </a:p>
        </p:txBody>
      </p:sp>
      <p:sp>
        <p:nvSpPr>
          <p:cNvPr id="519" name="CustomShape 220"/>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520" name="CustomShape 221"/>
          <p:cNvSpPr/>
          <p:nvPr/>
        </p:nvSpPr>
        <p:spPr>
          <a:xfrm>
            <a:off x="482760" y="681120"/>
            <a:ext cx="11360520" cy="3117960"/>
          </a:xfrm>
          <a:prstGeom prst="rect">
            <a:avLst/>
          </a:prstGeom>
          <a:noFill/>
          <a:ln w="936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521" name="CustomShape 222"/>
          <p:cNvSpPr/>
          <p:nvPr/>
        </p:nvSpPr>
        <p:spPr>
          <a:xfrm>
            <a:off x="482760" y="888840"/>
            <a:ext cx="10977480" cy="3107160"/>
          </a:xfrm>
          <a:prstGeom prst="rect">
            <a:avLst/>
          </a:prstGeom>
          <a:noFill/>
          <a:ln w="0">
            <a:noFill/>
          </a:ln>
        </p:spPr>
        <p:style>
          <a:lnRef idx="0"/>
          <a:fillRef idx="0"/>
          <a:effectRef idx="0"/>
          <a:fontRef idx="minor"/>
        </p:style>
        <p:txBody>
          <a:bodyPr lIns="90000" rIns="90000" tIns="45000" bIns="45000" anchor="t">
            <a:spAutoFit/>
          </a:bodyPr>
          <a:p>
            <a:pPr marL="285840" indent="-282960" defTabSz="914400">
              <a:lnSpc>
                <a:spcPct val="100000"/>
              </a:lnSpc>
              <a:buClr>
                <a:srgbClr val="000000"/>
              </a:buClr>
              <a:buFont typeface="Arial"/>
              <a:buChar char="•"/>
            </a:pPr>
            <a:r>
              <a:rPr b="0" lang="tr-TR" sz="1800" spc="-1" strike="noStrike">
                <a:solidFill>
                  <a:srgbClr val="000000"/>
                </a:solidFill>
                <a:latin typeface="Arial"/>
                <a:ea typeface="DejaVu Sans"/>
              </a:rPr>
              <a:t>Support</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a:p>
            <a:pPr defTabSz="914400">
              <a:lnSpc>
                <a:spcPct val="100000"/>
              </a:lnSpc>
            </a:pPr>
            <a:r>
              <a:rPr b="0" lang="tr-TR" sz="1800" spc="-1" strike="noStrike">
                <a:solidFill>
                  <a:srgbClr val="000000"/>
                </a:solidFill>
                <a:latin typeface="Arial"/>
                <a:ea typeface="DejaVu Sans"/>
              </a:rPr>
              <a:t>Uygulama mimarisinde ihtiyaç duyulan destek paketlerini içeren altyapı bileşenidir.</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a:p>
            <a:pPr lvl="1" marL="743040" indent="-282960" defTabSz="914400">
              <a:lnSpc>
                <a:spcPct val="100000"/>
              </a:lnSpc>
              <a:buClr>
                <a:srgbClr val="000000"/>
              </a:buClr>
              <a:buFont typeface="Wingdings" charset="2"/>
              <a:buChar char=""/>
            </a:pPr>
            <a:r>
              <a:rPr b="0" lang="tr-TR" sz="1800" spc="-1" strike="noStrike">
                <a:solidFill>
                  <a:srgbClr val="000000"/>
                </a:solidFill>
                <a:latin typeface="Arial"/>
                <a:ea typeface="DejaVu Sans"/>
              </a:rPr>
              <a:t>Elasticsearch Apm</a:t>
            </a:r>
            <a:endParaRPr b="0" lang="en-US" sz="1800" spc="-1" strike="noStrike">
              <a:solidFill>
                <a:srgbClr val="000000"/>
              </a:solidFill>
              <a:latin typeface="Arial"/>
            </a:endParaRPr>
          </a:p>
          <a:p>
            <a:pPr lvl="1" marL="743040" indent="-282960" defTabSz="914400">
              <a:lnSpc>
                <a:spcPct val="100000"/>
              </a:lnSpc>
              <a:buClr>
                <a:srgbClr val="000000"/>
              </a:buClr>
              <a:buFont typeface="Wingdings" charset="2"/>
              <a:buChar char=""/>
            </a:pPr>
            <a:r>
              <a:rPr b="0" lang="tr-TR" sz="1800" spc="-1" strike="noStrike">
                <a:solidFill>
                  <a:srgbClr val="000000"/>
                </a:solidFill>
                <a:latin typeface="Arial"/>
                <a:ea typeface="DejaVu Sans"/>
              </a:rPr>
              <a:t>Spring Batch</a:t>
            </a:r>
            <a:endParaRPr b="0" lang="en-US" sz="1800" spc="-1" strike="noStrike">
              <a:solidFill>
                <a:srgbClr val="000000"/>
              </a:solidFill>
              <a:latin typeface="Arial"/>
            </a:endParaRPr>
          </a:p>
          <a:p>
            <a:pPr lvl="1" marL="743040" indent="-282960" defTabSz="914400">
              <a:lnSpc>
                <a:spcPct val="100000"/>
              </a:lnSpc>
              <a:buClr>
                <a:srgbClr val="000000"/>
              </a:buClr>
              <a:buFont typeface="Wingdings" charset="2"/>
              <a:buChar char=""/>
            </a:pPr>
            <a:r>
              <a:rPr b="0" lang="tr-TR" sz="1800" spc="-1" strike="noStrike">
                <a:solidFill>
                  <a:srgbClr val="000000"/>
                </a:solidFill>
                <a:latin typeface="Arial"/>
                <a:ea typeface="DejaVu Sans"/>
              </a:rPr>
              <a:t>File System</a:t>
            </a:r>
            <a:endParaRPr b="0" lang="en-US" sz="1800" spc="-1" strike="noStrike">
              <a:solidFill>
                <a:srgbClr val="000000"/>
              </a:solidFill>
              <a:latin typeface="Arial"/>
            </a:endParaRPr>
          </a:p>
          <a:p>
            <a:pPr lvl="1" marL="743040" indent="-282960" defTabSz="914400">
              <a:lnSpc>
                <a:spcPct val="100000"/>
              </a:lnSpc>
              <a:buClr>
                <a:srgbClr val="000000"/>
              </a:buClr>
              <a:buFont typeface="Wingdings" charset="2"/>
              <a:buChar char=""/>
            </a:pPr>
            <a:r>
              <a:rPr b="0" lang="tr-TR" sz="1800" spc="-1" strike="noStrike">
                <a:solidFill>
                  <a:srgbClr val="000000"/>
                </a:solidFill>
                <a:latin typeface="Arial"/>
                <a:ea typeface="DejaVu Sans"/>
              </a:rPr>
              <a:t>Mail Sender</a:t>
            </a:r>
            <a:endParaRPr b="0" lang="en-US" sz="1800" spc="-1" strike="noStrike">
              <a:solidFill>
                <a:srgbClr val="000000"/>
              </a:solidFill>
              <a:latin typeface="Arial"/>
            </a:endParaRPr>
          </a:p>
          <a:p>
            <a:pPr lvl="1" marL="743040" indent="-282960" defTabSz="914400">
              <a:lnSpc>
                <a:spcPct val="100000"/>
              </a:lnSpc>
              <a:buClr>
                <a:srgbClr val="000000"/>
              </a:buClr>
              <a:buFont typeface="Wingdings" charset="2"/>
              <a:buChar char=""/>
            </a:pPr>
            <a:r>
              <a:rPr b="0" lang="tr-TR" sz="1800" spc="-1" strike="noStrike">
                <a:solidFill>
                  <a:srgbClr val="000000"/>
                </a:solidFill>
                <a:latin typeface="Arial"/>
                <a:ea typeface="DejaVu Sans"/>
              </a:rPr>
              <a:t>Micrometer Prometheus</a:t>
            </a:r>
            <a:endParaRPr b="0" lang="en-US" sz="1800" spc="-1" strike="noStrike">
              <a:solidFill>
                <a:srgbClr val="000000"/>
              </a:solidFill>
              <a:latin typeface="Arial"/>
            </a:endParaRPr>
          </a:p>
          <a:p>
            <a:pPr lvl="1" marL="743040" indent="-282960" defTabSz="914400">
              <a:lnSpc>
                <a:spcPct val="100000"/>
              </a:lnSpc>
              <a:buClr>
                <a:srgbClr val="000000"/>
              </a:buClr>
              <a:buFont typeface="Wingdings" charset="2"/>
              <a:buChar char=""/>
            </a:pPr>
            <a:r>
              <a:rPr b="0" lang="tr-TR" sz="1800" spc="-1" strike="noStrike">
                <a:solidFill>
                  <a:srgbClr val="000000"/>
                </a:solidFill>
                <a:latin typeface="Arial"/>
                <a:ea typeface="DejaVu Sans"/>
              </a:rPr>
              <a:t>Multitenancy (DB, Şema, Kolon, Gateway)</a:t>
            </a:r>
            <a:endParaRPr b="0" lang="en-US" sz="1800" spc="-1" strike="noStrike">
              <a:solidFill>
                <a:srgbClr val="000000"/>
              </a:solidFill>
              <a:latin typeface="Arial"/>
            </a:endParaRPr>
          </a:p>
          <a:p>
            <a:pPr lvl="1" marL="743040" indent="-282960" defTabSz="914400">
              <a:lnSpc>
                <a:spcPct val="100000"/>
              </a:lnSpc>
              <a:buClr>
                <a:srgbClr val="000000"/>
              </a:buClr>
              <a:buFont typeface="Wingdings" charset="2"/>
              <a:buChar char=""/>
            </a:pPr>
            <a:r>
              <a:rPr b="0" lang="tr-TR" sz="1800" spc="-1" strike="noStrike">
                <a:solidFill>
                  <a:srgbClr val="000000"/>
                </a:solidFill>
                <a:latin typeface="Arial"/>
                <a:ea typeface="DejaVu Sans"/>
              </a:rPr>
              <a:t>Sleuth</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30" dur="indefinite" restart="never" nodeType="tmRoot">
          <p:childTnLst>
            <p:seq>
              <p:cTn id="131" dur="indefinite" nodeType="mainSeq">
                <p:childTnLst>
                  <p:par>
                    <p:cTn id="132" fill="hold">
                      <p:stCondLst>
                        <p:cond delay="0"/>
                      </p:stCondLst>
                      <p:childTnLst>
                        <p:par>
                          <p:cTn id="133" fill="hold">
                            <p:stCondLst>
                              <p:cond delay="0"/>
                            </p:stCondLst>
                            <p:childTnLst>
                              <p:par>
                                <p:cTn id="134" nodeType="withEffect" fill="hold" presetClass="entr" presetID="1">
                                  <p:stCondLst>
                                    <p:cond delay="0"/>
                                  </p:stCondLst>
                                  <p:childTnLst>
                                    <p:set>
                                      <p:cBhvr>
                                        <p:cTn id="135" dur="1" fill="hold">
                                          <p:stCondLst>
                                            <p:cond delay="0"/>
                                          </p:stCondLst>
                                        </p:cTn>
                                        <p:tgtEl>
                                          <p:spTgt spid="5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2"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MİMARİ ÇÖZÜM ÜRÜNLERİ</a:t>
            </a:r>
            <a:endParaRPr b="0" lang="en-US" sz="2000" spc="-1" strike="noStrike">
              <a:solidFill>
                <a:srgbClr val="000000"/>
              </a:solidFill>
              <a:latin typeface="Arial"/>
            </a:endParaRPr>
          </a:p>
        </p:txBody>
      </p:sp>
      <p:grpSp>
        <p:nvGrpSpPr>
          <p:cNvPr id="523" name="Diagram3"/>
          <p:cNvGrpSpPr/>
          <p:nvPr/>
        </p:nvGrpSpPr>
        <p:grpSpPr>
          <a:xfrm>
            <a:off x="1981080" y="557280"/>
            <a:ext cx="8228880" cy="5801760"/>
            <a:chOff x="1981080" y="557280"/>
            <a:chExt cx="8228880" cy="5801760"/>
          </a:xfrm>
        </p:grpSpPr>
        <p:sp>
          <p:nvSpPr>
            <p:cNvPr id="524" name="Rectangle 523"/>
            <p:cNvSpPr/>
            <p:nvPr/>
          </p:nvSpPr>
          <p:spPr>
            <a:xfrm>
              <a:off x="1981080" y="557280"/>
              <a:ext cx="8228880" cy="580176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525" name="Oval 524"/>
            <p:cNvSpPr/>
            <p:nvPr/>
          </p:nvSpPr>
          <p:spPr>
            <a:xfrm>
              <a:off x="5139000" y="2736000"/>
              <a:ext cx="1917720" cy="1671840"/>
            </a:xfrm>
            <a:prstGeom prst="ellipse">
              <a:avLst/>
            </a:prstGeom>
            <a:gradFill rotWithShape="0">
              <a:gsLst>
                <a:gs pos="0">
                  <a:srgbClr val="3574ac"/>
                </a:gs>
                <a:gs pos="100000">
                  <a:srgbClr val="4697e0"/>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914400">
                <a:lnSpc>
                  <a:spcPct val="90000"/>
                </a:lnSpc>
                <a:spcAft>
                  <a:spcPts val="490"/>
                </a:spcAft>
              </a:pPr>
              <a:r>
                <a:rPr b="0" lang="tr-TR" sz="1400" spc="-1" strike="noStrike">
                  <a:solidFill>
                    <a:schemeClr val="lt1"/>
                  </a:solidFill>
                  <a:latin typeface="Georgia"/>
                  <a:ea typeface="DejaVu Sans"/>
                </a:rPr>
                <a:t>PRODUCTS</a:t>
              </a:r>
              <a:endParaRPr b="0" lang="en-US" sz="1400" spc="-1" strike="noStrike">
                <a:solidFill>
                  <a:srgbClr val="000000"/>
                </a:solidFill>
                <a:latin typeface="Arial"/>
              </a:endParaRPr>
            </a:p>
          </p:txBody>
        </p:sp>
        <p:sp>
          <p:nvSpPr>
            <p:cNvPr id="526" name="Right Arrow 525"/>
            <p:cNvSpPr/>
            <p:nvPr/>
          </p:nvSpPr>
          <p:spPr>
            <a:xfrm rot="16200000">
              <a:off x="5921640" y="2087640"/>
              <a:ext cx="352080" cy="650880"/>
            </a:xfrm>
            <a:prstGeom prst="rightArrow">
              <a:avLst>
                <a:gd name="adj1" fmla="val 60000"/>
                <a:gd name="adj2" fmla="val 50000"/>
              </a:avLst>
            </a:prstGeom>
            <a:gradFill rotWithShape="0">
              <a:gsLst>
                <a:gs pos="0">
                  <a:srgbClr val="8295b0"/>
                </a:gs>
                <a:gs pos="100000">
                  <a:srgbClr val="a8c2e5"/>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53280" rIns="53280" tIns="53280" bIns="-53280" anchor="ctr">
              <a:noAutofit/>
            </a:bodyPr>
            <a:p>
              <a:pPr algn="ctr" defTabSz="914400">
                <a:lnSpc>
                  <a:spcPct val="100000"/>
                </a:lnSpc>
              </a:pPr>
              <a:endParaRPr b="0" lang="en-US" sz="2500" spc="-1" strike="noStrike">
                <a:solidFill>
                  <a:schemeClr val="lt1"/>
                </a:solidFill>
                <a:latin typeface="Arial"/>
                <a:ea typeface="DejaVu Sans"/>
              </a:endParaRPr>
            </a:p>
          </p:txBody>
        </p:sp>
        <p:sp>
          <p:nvSpPr>
            <p:cNvPr id="527" name="Oval 526"/>
            <p:cNvSpPr/>
            <p:nvPr/>
          </p:nvSpPr>
          <p:spPr>
            <a:xfrm>
              <a:off x="5234400" y="561600"/>
              <a:ext cx="1726200" cy="1504440"/>
            </a:xfrm>
            <a:prstGeom prst="ellipse">
              <a:avLst/>
            </a:prstGeom>
            <a:gradFill rotWithShape="0">
              <a:gsLst>
                <a:gs pos="0">
                  <a:srgbClr val="3574ac"/>
                </a:gs>
                <a:gs pos="100000">
                  <a:srgbClr val="4697e0"/>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914400">
                <a:lnSpc>
                  <a:spcPct val="90000"/>
                </a:lnSpc>
                <a:spcAft>
                  <a:spcPts val="490"/>
                </a:spcAft>
              </a:pPr>
              <a:r>
                <a:rPr b="0" lang="tr-TR" sz="1400" spc="-1" strike="noStrike">
                  <a:solidFill>
                    <a:schemeClr val="lt1"/>
                  </a:solidFill>
                  <a:latin typeface="Georgia"/>
                  <a:ea typeface="DejaVu Sans"/>
                </a:rPr>
                <a:t>Keysis</a:t>
              </a:r>
              <a:endParaRPr b="0" lang="en-US" sz="1400" spc="-1" strike="noStrike">
                <a:solidFill>
                  <a:srgbClr val="000000"/>
                </a:solidFill>
                <a:latin typeface="Arial"/>
              </a:endParaRPr>
            </a:p>
          </p:txBody>
        </p:sp>
        <p:sp>
          <p:nvSpPr>
            <p:cNvPr id="528" name="Right Arrow 527"/>
            <p:cNvSpPr/>
            <p:nvPr/>
          </p:nvSpPr>
          <p:spPr>
            <a:xfrm rot="19512600">
              <a:off x="6912720" y="2572560"/>
              <a:ext cx="384480" cy="596160"/>
            </a:xfrm>
            <a:prstGeom prst="rightArrow">
              <a:avLst>
                <a:gd name="adj1" fmla="val 60000"/>
                <a:gd name="adj2" fmla="val 50000"/>
              </a:avLst>
            </a:prstGeom>
            <a:gradFill rotWithShape="0">
              <a:gsLst>
                <a:gs pos="0">
                  <a:srgbClr val="8295b0"/>
                </a:gs>
                <a:gs pos="100000">
                  <a:srgbClr val="a8c2e5"/>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1520" rIns="11520" tIns="33120" bIns="-33120" anchor="ctr">
              <a:noAutofit/>
            </a:bodyPr>
            <a:p>
              <a:pPr algn="ctr" defTabSz="914400">
                <a:lnSpc>
                  <a:spcPct val="100000"/>
                </a:lnSpc>
              </a:pPr>
              <a:endParaRPr b="0" lang="en-US" sz="2500" spc="-1" strike="noStrike">
                <a:solidFill>
                  <a:schemeClr val="lt1"/>
                </a:solidFill>
                <a:latin typeface="Arial"/>
                <a:ea typeface="DejaVu Sans"/>
              </a:endParaRPr>
            </a:p>
          </p:txBody>
        </p:sp>
        <p:sp>
          <p:nvSpPr>
            <p:cNvPr id="529" name="Oval 528"/>
            <p:cNvSpPr/>
            <p:nvPr/>
          </p:nvSpPr>
          <p:spPr>
            <a:xfrm>
              <a:off x="7259760" y="1411920"/>
              <a:ext cx="1726200" cy="1504440"/>
            </a:xfrm>
            <a:prstGeom prst="ellipse">
              <a:avLst/>
            </a:prstGeom>
            <a:gradFill rotWithShape="0">
              <a:gsLst>
                <a:gs pos="0">
                  <a:srgbClr val="3574ac"/>
                </a:gs>
                <a:gs pos="100000">
                  <a:srgbClr val="4697e0"/>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914400">
                <a:lnSpc>
                  <a:spcPct val="90000"/>
                </a:lnSpc>
                <a:spcAft>
                  <a:spcPts val="490"/>
                </a:spcAft>
              </a:pPr>
              <a:r>
                <a:rPr b="0" lang="tr-TR" sz="1400" spc="-1" strike="noStrike">
                  <a:solidFill>
                    <a:schemeClr val="lt1"/>
                  </a:solidFill>
                  <a:latin typeface="Georgia"/>
                  <a:ea typeface="DejaVu Sans"/>
                </a:rPr>
                <a:t>System</a:t>
              </a:r>
              <a:endParaRPr b="0" lang="en-US" sz="1400" spc="-1" strike="noStrike">
                <a:solidFill>
                  <a:srgbClr val="000000"/>
                </a:solidFill>
                <a:latin typeface="Arial"/>
              </a:endParaRPr>
            </a:p>
          </p:txBody>
        </p:sp>
        <p:sp>
          <p:nvSpPr>
            <p:cNvPr id="530" name="Right Arrow 529"/>
            <p:cNvSpPr/>
            <p:nvPr/>
          </p:nvSpPr>
          <p:spPr>
            <a:xfrm rot="676200">
              <a:off x="7211160" y="3547080"/>
              <a:ext cx="401040" cy="570600"/>
            </a:xfrm>
            <a:prstGeom prst="rightArrow">
              <a:avLst>
                <a:gd name="adj1" fmla="val 60000"/>
                <a:gd name="adj2" fmla="val 50000"/>
              </a:avLst>
            </a:prstGeom>
            <a:gradFill rotWithShape="0">
              <a:gsLst>
                <a:gs pos="0">
                  <a:srgbClr val="8295b0"/>
                </a:gs>
                <a:gs pos="100000">
                  <a:srgbClr val="a8c2e5"/>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440" rIns="1440" tIns="-11880" bIns="11880" anchor="ctr">
              <a:noAutofit/>
            </a:bodyPr>
            <a:p>
              <a:pPr algn="ctr" defTabSz="914400">
                <a:lnSpc>
                  <a:spcPct val="100000"/>
                </a:lnSpc>
              </a:pPr>
              <a:endParaRPr b="0" lang="en-US" sz="2500" spc="-1" strike="noStrike">
                <a:solidFill>
                  <a:schemeClr val="lt1"/>
                </a:solidFill>
                <a:latin typeface="Arial"/>
                <a:ea typeface="DejaVu Sans"/>
              </a:endParaRPr>
            </a:p>
          </p:txBody>
        </p:sp>
        <p:sp>
          <p:nvSpPr>
            <p:cNvPr id="531" name="Oval 530"/>
            <p:cNvSpPr/>
            <p:nvPr/>
          </p:nvSpPr>
          <p:spPr>
            <a:xfrm>
              <a:off x="7760160" y="3322080"/>
              <a:ext cx="1725840" cy="1504440"/>
            </a:xfrm>
            <a:prstGeom prst="ellipse">
              <a:avLst/>
            </a:prstGeom>
            <a:gradFill rotWithShape="0">
              <a:gsLst>
                <a:gs pos="0">
                  <a:srgbClr val="3574ac"/>
                </a:gs>
                <a:gs pos="100000">
                  <a:srgbClr val="4697e0"/>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914400">
                <a:lnSpc>
                  <a:spcPct val="90000"/>
                </a:lnSpc>
                <a:spcAft>
                  <a:spcPts val="490"/>
                </a:spcAft>
              </a:pPr>
              <a:r>
                <a:rPr b="0" lang="tr-TR" sz="1400" spc="-1" strike="noStrike">
                  <a:solidFill>
                    <a:schemeClr val="lt1"/>
                  </a:solidFill>
                  <a:latin typeface="Georgia"/>
                  <a:ea typeface="DejaVu Sans"/>
                </a:rPr>
                <a:t>Logger</a:t>
              </a:r>
              <a:endParaRPr b="0" lang="en-US" sz="1400" spc="-1" strike="noStrike">
                <a:solidFill>
                  <a:srgbClr val="000000"/>
                </a:solidFill>
                <a:latin typeface="Arial"/>
              </a:endParaRPr>
            </a:p>
          </p:txBody>
        </p:sp>
        <p:sp>
          <p:nvSpPr>
            <p:cNvPr id="532" name="Right Arrow 531"/>
            <p:cNvSpPr/>
            <p:nvPr/>
          </p:nvSpPr>
          <p:spPr>
            <a:xfrm rot="3667200">
              <a:off x="6510960" y="4330080"/>
              <a:ext cx="362160" cy="632520"/>
            </a:xfrm>
            <a:prstGeom prst="rightArrow">
              <a:avLst>
                <a:gd name="adj1" fmla="val 60000"/>
                <a:gd name="adj2" fmla="val 50000"/>
              </a:avLst>
            </a:prstGeom>
            <a:gradFill rotWithShape="0">
              <a:gsLst>
                <a:gs pos="0">
                  <a:srgbClr val="8295b0"/>
                </a:gs>
                <a:gs pos="100000">
                  <a:srgbClr val="a8c2e5"/>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30240" rIns="30240" tIns="-47880" bIns="47880" anchor="ctr">
              <a:noAutofit/>
            </a:bodyPr>
            <a:p>
              <a:pPr algn="ctr" defTabSz="914400">
                <a:lnSpc>
                  <a:spcPct val="100000"/>
                </a:lnSpc>
              </a:pPr>
              <a:endParaRPr b="0" lang="en-US" sz="2500" spc="-1" strike="noStrike">
                <a:solidFill>
                  <a:schemeClr val="lt1"/>
                </a:solidFill>
                <a:latin typeface="Arial"/>
                <a:ea typeface="DejaVu Sans"/>
              </a:endParaRPr>
            </a:p>
          </p:txBody>
        </p:sp>
        <p:sp>
          <p:nvSpPr>
            <p:cNvPr id="533" name="Oval 532"/>
            <p:cNvSpPr/>
            <p:nvPr/>
          </p:nvSpPr>
          <p:spPr>
            <a:xfrm>
              <a:off x="6358680" y="4853880"/>
              <a:ext cx="1726200" cy="1504440"/>
            </a:xfrm>
            <a:prstGeom prst="ellipse">
              <a:avLst/>
            </a:prstGeom>
            <a:gradFill rotWithShape="0">
              <a:gsLst>
                <a:gs pos="0">
                  <a:srgbClr val="3574ac"/>
                </a:gs>
                <a:gs pos="100000">
                  <a:srgbClr val="4697e0"/>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914400">
                <a:lnSpc>
                  <a:spcPct val="90000"/>
                </a:lnSpc>
                <a:spcAft>
                  <a:spcPts val="490"/>
                </a:spcAft>
              </a:pPr>
              <a:r>
                <a:rPr b="0" lang="tr-TR" sz="1400" spc="-1" strike="noStrike">
                  <a:solidFill>
                    <a:schemeClr val="lt1"/>
                  </a:solidFill>
                  <a:latin typeface="Georgia"/>
                  <a:ea typeface="DejaVu Sans"/>
                </a:rPr>
                <a:t>Bpmn</a:t>
              </a:r>
              <a:endParaRPr b="0" lang="en-US" sz="1400" spc="-1" strike="noStrike">
                <a:solidFill>
                  <a:srgbClr val="000000"/>
                </a:solidFill>
                <a:latin typeface="Arial"/>
              </a:endParaRPr>
            </a:p>
          </p:txBody>
        </p:sp>
        <p:sp>
          <p:nvSpPr>
            <p:cNvPr id="534" name="Right Arrow 533"/>
            <p:cNvSpPr/>
            <p:nvPr/>
          </p:nvSpPr>
          <p:spPr>
            <a:xfrm rot="7135800">
              <a:off x="5356800" y="4270680"/>
              <a:ext cx="362520" cy="632520"/>
            </a:xfrm>
            <a:prstGeom prst="rightArrow">
              <a:avLst>
                <a:gd name="adj1" fmla="val 60000"/>
                <a:gd name="adj2" fmla="val 50000"/>
              </a:avLst>
            </a:prstGeom>
            <a:gradFill rotWithShape="0">
              <a:gsLst>
                <a:gs pos="0">
                  <a:srgbClr val="8295b0"/>
                </a:gs>
                <a:gs pos="100000">
                  <a:srgbClr val="a8c2e5"/>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76320" rIns="-76320" tIns="47880" bIns="-47880" anchor="ctr" rot="10800000">
              <a:noAutofit/>
            </a:bodyPr>
            <a:p>
              <a:pPr algn="ctr" defTabSz="914400">
                <a:lnSpc>
                  <a:spcPct val="100000"/>
                </a:lnSpc>
              </a:pPr>
              <a:endParaRPr b="0" lang="en-US" sz="2500" spc="-1" strike="noStrike">
                <a:solidFill>
                  <a:schemeClr val="lt1"/>
                </a:solidFill>
                <a:latin typeface="Arial"/>
                <a:ea typeface="DejaVu Sans"/>
              </a:endParaRPr>
            </a:p>
          </p:txBody>
        </p:sp>
        <p:sp>
          <p:nvSpPr>
            <p:cNvPr id="535" name="Oval 534"/>
            <p:cNvSpPr/>
            <p:nvPr/>
          </p:nvSpPr>
          <p:spPr>
            <a:xfrm>
              <a:off x="4110840" y="4853880"/>
              <a:ext cx="1725840" cy="1504440"/>
            </a:xfrm>
            <a:prstGeom prst="ellipse">
              <a:avLst/>
            </a:prstGeom>
            <a:gradFill rotWithShape="0">
              <a:gsLst>
                <a:gs pos="0">
                  <a:srgbClr val="3574ac"/>
                </a:gs>
                <a:gs pos="100000">
                  <a:srgbClr val="4697e0"/>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914400">
                <a:lnSpc>
                  <a:spcPct val="90000"/>
                </a:lnSpc>
                <a:spcAft>
                  <a:spcPts val="490"/>
                </a:spcAft>
              </a:pPr>
              <a:r>
                <a:rPr b="0" lang="tr-TR" sz="1400" spc="-1" strike="noStrike">
                  <a:solidFill>
                    <a:schemeClr val="lt1"/>
                  </a:solidFill>
                  <a:latin typeface="Georgia"/>
                  <a:ea typeface="DejaVu Sans"/>
                </a:rPr>
                <a:t>Report</a:t>
              </a:r>
              <a:endParaRPr b="0" lang="en-US" sz="1400" spc="-1" strike="noStrike">
                <a:solidFill>
                  <a:srgbClr val="000000"/>
                </a:solidFill>
                <a:latin typeface="Arial"/>
              </a:endParaRPr>
            </a:p>
          </p:txBody>
        </p:sp>
        <p:sp>
          <p:nvSpPr>
            <p:cNvPr id="536" name="Right Arrow 535"/>
            <p:cNvSpPr/>
            <p:nvPr/>
          </p:nvSpPr>
          <p:spPr>
            <a:xfrm rot="10125000">
              <a:off x="4617360" y="3542400"/>
              <a:ext cx="401400" cy="570600"/>
            </a:xfrm>
            <a:prstGeom prst="rightArrow">
              <a:avLst>
                <a:gd name="adj1" fmla="val 60000"/>
                <a:gd name="adj2" fmla="val 50000"/>
              </a:avLst>
            </a:prstGeom>
            <a:gradFill rotWithShape="0">
              <a:gsLst>
                <a:gs pos="0">
                  <a:srgbClr val="8295b0"/>
                </a:gs>
                <a:gs pos="100000">
                  <a:srgbClr val="a8c2e5"/>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04760" rIns="-104760" tIns="11880" bIns="-11880" anchor="ctr" rot="10800000">
              <a:noAutofit/>
            </a:bodyPr>
            <a:p>
              <a:pPr algn="ctr" defTabSz="914400">
                <a:lnSpc>
                  <a:spcPct val="100000"/>
                </a:lnSpc>
              </a:pPr>
              <a:endParaRPr b="0" lang="en-US" sz="2500" spc="-1" strike="noStrike">
                <a:solidFill>
                  <a:schemeClr val="lt1"/>
                </a:solidFill>
                <a:latin typeface="Arial"/>
                <a:ea typeface="DejaVu Sans"/>
              </a:endParaRPr>
            </a:p>
          </p:txBody>
        </p:sp>
        <p:sp>
          <p:nvSpPr>
            <p:cNvPr id="537" name="Oval 536"/>
            <p:cNvSpPr/>
            <p:nvPr/>
          </p:nvSpPr>
          <p:spPr>
            <a:xfrm>
              <a:off x="2709360" y="3322080"/>
              <a:ext cx="1725840" cy="1504440"/>
            </a:xfrm>
            <a:prstGeom prst="ellipse">
              <a:avLst/>
            </a:prstGeom>
            <a:gradFill rotWithShape="0">
              <a:gsLst>
                <a:gs pos="0">
                  <a:srgbClr val="3574ac"/>
                </a:gs>
                <a:gs pos="100000">
                  <a:srgbClr val="4697e0"/>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914400">
                <a:lnSpc>
                  <a:spcPct val="90000"/>
                </a:lnSpc>
                <a:spcAft>
                  <a:spcPts val="490"/>
                </a:spcAft>
              </a:pPr>
              <a:r>
                <a:rPr b="0" lang="tr-TR" sz="1400" spc="-1" strike="noStrike">
                  <a:solidFill>
                    <a:schemeClr val="lt1"/>
                  </a:solidFill>
                  <a:latin typeface="Georgia"/>
                  <a:ea typeface="DejaVu Sans"/>
                </a:rPr>
                <a:t>Notification</a:t>
              </a:r>
              <a:endParaRPr b="0" lang="en-US" sz="1400" spc="-1" strike="noStrike">
                <a:solidFill>
                  <a:srgbClr val="000000"/>
                </a:solidFill>
                <a:latin typeface="Arial"/>
              </a:endParaRPr>
            </a:p>
          </p:txBody>
        </p:sp>
        <p:sp>
          <p:nvSpPr>
            <p:cNvPr id="538" name="Right Arrow 537"/>
            <p:cNvSpPr/>
            <p:nvPr/>
          </p:nvSpPr>
          <p:spPr>
            <a:xfrm rot="12888600">
              <a:off x="4831920" y="2529360"/>
              <a:ext cx="384480" cy="595800"/>
            </a:xfrm>
            <a:prstGeom prst="rightArrow">
              <a:avLst>
                <a:gd name="adj1" fmla="val 60000"/>
                <a:gd name="adj2" fmla="val 50000"/>
              </a:avLst>
            </a:prstGeom>
            <a:gradFill rotWithShape="0">
              <a:gsLst>
                <a:gs pos="0">
                  <a:srgbClr val="8295b0"/>
                </a:gs>
                <a:gs pos="100000">
                  <a:srgbClr val="a8c2e5"/>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94680" rIns="-94680" tIns="-33120" bIns="33120" anchor="ctr" rot="10800000">
              <a:noAutofit/>
            </a:bodyPr>
            <a:p>
              <a:pPr algn="ctr" defTabSz="914400">
                <a:lnSpc>
                  <a:spcPct val="100000"/>
                </a:lnSpc>
              </a:pPr>
              <a:endParaRPr b="0" lang="en-US" sz="2500" spc="-1" strike="noStrike">
                <a:solidFill>
                  <a:schemeClr val="lt1"/>
                </a:solidFill>
                <a:latin typeface="Arial"/>
                <a:ea typeface="DejaVu Sans"/>
              </a:endParaRPr>
            </a:p>
          </p:txBody>
        </p:sp>
        <p:sp>
          <p:nvSpPr>
            <p:cNvPr id="539" name="Oval 538"/>
            <p:cNvSpPr/>
            <p:nvPr/>
          </p:nvSpPr>
          <p:spPr>
            <a:xfrm>
              <a:off x="3209400" y="1411920"/>
              <a:ext cx="1725840" cy="1504440"/>
            </a:xfrm>
            <a:prstGeom prst="ellipse">
              <a:avLst/>
            </a:prstGeom>
            <a:gradFill rotWithShape="0">
              <a:gsLst>
                <a:gs pos="0">
                  <a:srgbClr val="3574ac"/>
                </a:gs>
                <a:gs pos="100000">
                  <a:srgbClr val="4697e0"/>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914400">
                <a:lnSpc>
                  <a:spcPct val="90000"/>
                </a:lnSpc>
                <a:spcAft>
                  <a:spcPts val="490"/>
                </a:spcAft>
              </a:pPr>
              <a:r>
                <a:rPr b="0" lang="tr-TR" sz="1400" spc="-1" strike="noStrike">
                  <a:solidFill>
                    <a:schemeClr val="lt1"/>
                  </a:solidFill>
                  <a:latin typeface="Georgia"/>
                  <a:ea typeface="DejaVu Sans"/>
                </a:rPr>
                <a:t>Cloud</a:t>
              </a:r>
              <a:endParaRPr b="0" lang="en-US" sz="1400" spc="-1" strike="noStrike">
                <a:solidFill>
                  <a:srgbClr val="000000"/>
                </a:solidFill>
                <a:latin typeface="Arial"/>
              </a:endParaRPr>
            </a:p>
          </p:txBody>
        </p:sp>
      </p:grpSp>
      <p:sp>
        <p:nvSpPr>
          <p:cNvPr id="540" name="CustomShape 2"/>
          <p:cNvSpPr/>
          <p:nvPr/>
        </p:nvSpPr>
        <p:spPr>
          <a:xfrm>
            <a:off x="10915920" y="6442560"/>
            <a:ext cx="1136880" cy="410040"/>
          </a:xfrm>
          <a:prstGeom prst="rect">
            <a:avLst/>
          </a:prstGeom>
          <a:noFill/>
          <a:ln>
            <a:noFill/>
          </a:ln>
          <a:effectLst>
            <a:outerShdw blurRad="39960" dir="5400000" dist="23040" rotWithShape="0">
              <a:srgbClr val="000000">
                <a:alpha val="35000"/>
              </a:srgbClr>
            </a:outerShdw>
          </a:effectLst>
        </p:spPr>
        <p:style>
          <a:lnRef idx="2"/>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1"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OAUTH (KEYSIS)</a:t>
            </a:r>
            <a:endParaRPr b="0" lang="en-US" sz="2000" spc="-1" strike="noStrike">
              <a:solidFill>
                <a:srgbClr val="000000"/>
              </a:solidFill>
              <a:latin typeface="Arial"/>
            </a:endParaRPr>
          </a:p>
        </p:txBody>
      </p:sp>
      <p:sp>
        <p:nvSpPr>
          <p:cNvPr id="542" name="CustomShape 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543" name="CustomShape 3"/>
          <p:cNvSpPr/>
          <p:nvPr/>
        </p:nvSpPr>
        <p:spPr>
          <a:xfrm>
            <a:off x="482760" y="681120"/>
            <a:ext cx="11361600" cy="3119040"/>
          </a:xfrm>
          <a:prstGeom prst="rect">
            <a:avLst/>
          </a:prstGeom>
          <a:noFill/>
          <a:ln w="9360">
            <a:noFill/>
          </a:ln>
        </p:spPr>
        <p:style>
          <a:lnRef idx="0"/>
          <a:fillRef idx="0"/>
          <a:effectRef idx="0"/>
          <a:fontRef idx="minor"/>
        </p:style>
        <p:txBody>
          <a:bodyPr lIns="99360" rIns="99360" tIns="49680" bIns="49680" anchor="ctr">
            <a:noAutofit/>
          </a:bodyPr>
          <a:p>
            <a:pPr defTabSz="914400">
              <a:lnSpc>
                <a:spcPct val="150000"/>
              </a:lnSpc>
            </a:pPr>
            <a:r>
              <a:rPr b="0" lang="tr-TR" sz="1800" spc="-1" strike="noStrike">
                <a:solidFill>
                  <a:srgbClr val="000000"/>
                </a:solidFill>
                <a:latin typeface="Arial"/>
                <a:ea typeface="DejaVu Sans"/>
              </a:rPr>
              <a:t>OAuth2 standartlarına uygun, kullanıcı doğrulamasını ve yetkilendirilmesini sağlayan üründür.</a:t>
            </a:r>
            <a:endParaRPr b="0" lang="en-US" sz="1800" spc="-1" strike="noStrike">
              <a:solidFill>
                <a:srgbClr val="000000"/>
              </a:solidFill>
              <a:latin typeface="Arial"/>
            </a:endParaRPr>
          </a:p>
          <a:p>
            <a:pPr defTabSz="914400">
              <a:lnSpc>
                <a:spcPct val="150000"/>
              </a:lnSpc>
            </a:pPr>
            <a:r>
              <a:rPr b="0" lang="tr-TR" sz="1800" spc="-1" strike="noStrike">
                <a:solidFill>
                  <a:srgbClr val="000000"/>
                </a:solidFill>
                <a:latin typeface="Arial"/>
                <a:ea typeface="DejaVu Sans"/>
              </a:rPr>
              <a:t>Temel bileşenleri;</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Session</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Authentication</a:t>
            </a:r>
            <a:r>
              <a:rPr b="0" lang="tr-TR" sz="1800" spc="-1" strike="noStrike">
                <a:solidFill>
                  <a:srgbClr val="000000"/>
                </a:solidFill>
                <a:latin typeface="Arial"/>
                <a:ea typeface="DejaVu Sans"/>
              </a:rPr>
              <a:t>	</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Authorization</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Event</a:t>
            </a: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p:txBody>
      </p:sp>
      <p:pic>
        <p:nvPicPr>
          <p:cNvPr id="544" name="Picture 543" descr=""/>
          <p:cNvPicPr/>
          <p:nvPr/>
        </p:nvPicPr>
        <p:blipFill>
          <a:blip r:embed="rId1"/>
          <a:stretch/>
        </p:blipFill>
        <p:spPr>
          <a:xfrm>
            <a:off x="2710080" y="1611000"/>
            <a:ext cx="9048960" cy="4259520"/>
          </a:xfrm>
          <a:prstGeom prst="rect">
            <a:avLst/>
          </a:prstGeom>
          <a:ln w="0">
            <a:noFill/>
          </a:ln>
        </p:spPr>
      </p:pic>
    </p:spTree>
  </p:cSld>
  <mc:AlternateContent>
    <mc:Choice Requires="p14">
      <p:transition spd="slow" p14:dur="2000"/>
    </mc:Choice>
    <mc:Fallback>
      <p:transition spd="slow"/>
    </mc:Fallback>
  </mc:AlternateContent>
  <p:timing>
    <p:tnLst>
      <p:par>
        <p:cTn id="136" dur="indefinite" restart="never" nodeType="tmRoot">
          <p:childTnLst>
            <p:seq>
              <p:cTn id="137" dur="indefinite" nodeType="mainSeq">
                <p:childTnLst>
                  <p:par>
                    <p:cTn id="138" fill="hold">
                      <p:stCondLst>
                        <p:cond delay="0"/>
                      </p:stCondLst>
                      <p:childTnLst>
                        <p:par>
                          <p:cTn id="139" fill="hold">
                            <p:stCondLst>
                              <p:cond delay="0"/>
                            </p:stCondLst>
                            <p:childTnLst>
                              <p:par>
                                <p:cTn id="140" nodeType="withEffect" fill="hold" presetClass="entr" presetID="1">
                                  <p:stCondLst>
                                    <p:cond delay="0"/>
                                  </p:stCondLst>
                                  <p:childTnLst>
                                    <p:set>
                                      <p:cBhvr>
                                        <p:cTn id="141" dur="1" fill="hold">
                                          <p:stCondLst>
                                            <p:cond delay="0"/>
                                          </p:stCondLst>
                                        </p:cTn>
                                        <p:tgtEl>
                                          <p:spTgt spid="5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5"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OAUTH (KEYSIS)</a:t>
            </a:r>
            <a:endParaRPr b="0" lang="en-US" sz="2000" spc="-1" strike="noStrike">
              <a:solidFill>
                <a:srgbClr val="000000"/>
              </a:solidFill>
              <a:latin typeface="Arial"/>
            </a:endParaRPr>
          </a:p>
        </p:txBody>
      </p:sp>
      <p:sp>
        <p:nvSpPr>
          <p:cNvPr id="546" name="CustomShape 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pic>
        <p:nvPicPr>
          <p:cNvPr id="547" name="Picture 546" descr=""/>
          <p:cNvPicPr/>
          <p:nvPr/>
        </p:nvPicPr>
        <p:blipFill>
          <a:blip r:embed="rId1"/>
          <a:stretch/>
        </p:blipFill>
        <p:spPr>
          <a:xfrm>
            <a:off x="2088720" y="579600"/>
            <a:ext cx="7860600" cy="5782320"/>
          </a:xfrm>
          <a:prstGeom prst="rect">
            <a:avLst/>
          </a:prstGeom>
          <a:ln w="0">
            <a:noFill/>
          </a:ln>
        </p:spPr>
      </p:pic>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8"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SYSTEM</a:t>
            </a:r>
            <a:endParaRPr b="0" lang="en-US" sz="2000" spc="-1" strike="noStrike">
              <a:solidFill>
                <a:srgbClr val="000000"/>
              </a:solidFill>
              <a:latin typeface="Arial"/>
            </a:endParaRPr>
          </a:p>
        </p:txBody>
      </p:sp>
      <p:sp>
        <p:nvSpPr>
          <p:cNvPr id="549" name="CustomShape 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550" name="CustomShape 3"/>
          <p:cNvSpPr/>
          <p:nvPr/>
        </p:nvSpPr>
        <p:spPr>
          <a:xfrm>
            <a:off x="482760" y="681120"/>
            <a:ext cx="11361600" cy="2149920"/>
          </a:xfrm>
          <a:prstGeom prst="rect">
            <a:avLst/>
          </a:prstGeom>
          <a:noFill/>
          <a:ln w="9360">
            <a:noFill/>
          </a:ln>
        </p:spPr>
        <p:style>
          <a:lnRef idx="0"/>
          <a:fillRef idx="0"/>
          <a:effectRef idx="0"/>
          <a:fontRef idx="minor"/>
        </p:style>
        <p:txBody>
          <a:bodyPr lIns="99360" rIns="99360" tIns="49680" bIns="49680" anchor="ctr">
            <a:noAutofit/>
          </a:bodyPr>
          <a:p>
            <a:pPr defTabSz="914400">
              <a:lnSpc>
                <a:spcPct val="150000"/>
              </a:lnSpc>
            </a:pPr>
            <a:r>
              <a:rPr b="0" lang="tr-TR" sz="1800" spc="-1" strike="noStrike">
                <a:solidFill>
                  <a:srgbClr val="000000"/>
                </a:solidFill>
                <a:latin typeface="Arial"/>
                <a:ea typeface="DejaVu Sans"/>
              </a:rPr>
              <a:t>Uygulamaların menü ve ayarlarının yönetilmesini sağlayan üründür.</a:t>
            </a:r>
            <a:endParaRPr b="0" lang="en-US" sz="1800" spc="-1" strike="noStrike">
              <a:solidFill>
                <a:srgbClr val="000000"/>
              </a:solidFill>
              <a:latin typeface="Arial"/>
            </a:endParaRPr>
          </a:p>
          <a:p>
            <a:pPr defTabSz="914400">
              <a:lnSpc>
                <a:spcPct val="150000"/>
              </a:lnSpc>
            </a:pPr>
            <a:r>
              <a:rPr b="0" lang="tr-TR" sz="1800" spc="-1" strike="noStrike">
                <a:solidFill>
                  <a:srgbClr val="000000"/>
                </a:solidFill>
                <a:latin typeface="Arial"/>
                <a:ea typeface="DejaVu Sans"/>
              </a:rPr>
              <a:t>Temel bileşenleri;</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Menu</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Setting</a:t>
            </a: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p:txBody>
      </p:sp>
      <p:pic>
        <p:nvPicPr>
          <p:cNvPr id="551" name="Picture 550" descr=""/>
          <p:cNvPicPr/>
          <p:nvPr/>
        </p:nvPicPr>
        <p:blipFill>
          <a:blip r:embed="rId1"/>
          <a:stretch/>
        </p:blipFill>
        <p:spPr>
          <a:xfrm>
            <a:off x="2582280" y="1551240"/>
            <a:ext cx="9089640" cy="4230000"/>
          </a:xfrm>
          <a:prstGeom prst="rect">
            <a:avLst/>
          </a:prstGeom>
          <a:ln w="0">
            <a:noFill/>
          </a:ln>
        </p:spPr>
      </p:pic>
      <p:pic>
        <p:nvPicPr>
          <p:cNvPr id="552" name="Picture 551" descr=""/>
          <p:cNvPicPr/>
          <p:nvPr/>
        </p:nvPicPr>
        <p:blipFill>
          <a:blip r:embed="rId2"/>
          <a:stretch/>
        </p:blipFill>
        <p:spPr>
          <a:xfrm>
            <a:off x="6265080" y="1353960"/>
            <a:ext cx="5709600" cy="4164840"/>
          </a:xfrm>
          <a:prstGeom prst="rect">
            <a:avLst/>
          </a:prstGeom>
          <a:ln w="0">
            <a:noFill/>
          </a:ln>
        </p:spPr>
      </p:pic>
    </p:spTree>
  </p:cSld>
  <mc:AlternateContent>
    <mc:Choice Requires="p14">
      <p:transition spd="slow" p14:dur="2000"/>
    </mc:Choice>
    <mc:Fallback>
      <p:transition spd="slow"/>
    </mc:Fallback>
  </mc:AlternateContent>
  <p:timing>
    <p:tnLst>
      <p:par>
        <p:cTn id="142" dur="indefinite" restart="never" nodeType="tmRoot">
          <p:childTnLst>
            <p:seq>
              <p:cTn id="143" dur="indefinite" nodeType="mainSeq">
                <p:childTnLst>
                  <p:par>
                    <p:cTn id="144" fill="hold">
                      <p:stCondLst>
                        <p:cond delay="0"/>
                      </p:stCondLst>
                      <p:childTnLst>
                        <p:par>
                          <p:cTn id="145" fill="hold">
                            <p:stCondLst>
                              <p:cond delay="0"/>
                            </p:stCondLst>
                            <p:childTnLst>
                              <p:par>
                                <p:cTn id="146" nodeType="withEffect" fill="hold" presetClass="entr" presetID="1">
                                  <p:stCondLst>
                                    <p:cond delay="0"/>
                                  </p:stCondLst>
                                  <p:childTnLst>
                                    <p:set>
                                      <p:cBhvr>
                                        <p:cTn id="147" dur="1" fill="hold">
                                          <p:stCondLst>
                                            <p:cond delay="0"/>
                                          </p:stCondLst>
                                        </p:cTn>
                                        <p:tgtEl>
                                          <p:spTgt spid="5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3"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SYSTEM</a:t>
            </a:r>
            <a:endParaRPr b="0" lang="en-US" sz="2000" spc="-1" strike="noStrike">
              <a:solidFill>
                <a:srgbClr val="000000"/>
              </a:solidFill>
              <a:latin typeface="Arial"/>
            </a:endParaRPr>
          </a:p>
        </p:txBody>
      </p:sp>
      <p:sp>
        <p:nvSpPr>
          <p:cNvPr id="554" name="CustomShape 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pic>
        <p:nvPicPr>
          <p:cNvPr id="555" name="Picture 554" descr=""/>
          <p:cNvPicPr/>
          <p:nvPr/>
        </p:nvPicPr>
        <p:blipFill>
          <a:blip r:embed="rId1"/>
          <a:stretch/>
        </p:blipFill>
        <p:spPr>
          <a:xfrm>
            <a:off x="3048480" y="579600"/>
            <a:ext cx="5726520" cy="5726520"/>
          </a:xfrm>
          <a:prstGeom prst="rect">
            <a:avLst/>
          </a:prstGeom>
          <a:ln w="0">
            <a:noFill/>
          </a:ln>
        </p:spPr>
      </p:pic>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6"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LOGGER</a:t>
            </a:r>
            <a:endParaRPr b="0" lang="en-US" sz="2000" spc="-1" strike="noStrike">
              <a:solidFill>
                <a:srgbClr val="000000"/>
              </a:solidFill>
              <a:latin typeface="Arial"/>
            </a:endParaRPr>
          </a:p>
        </p:txBody>
      </p:sp>
      <p:sp>
        <p:nvSpPr>
          <p:cNvPr id="557" name="CustomShape 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558" name="CustomShape 3"/>
          <p:cNvSpPr/>
          <p:nvPr/>
        </p:nvSpPr>
        <p:spPr>
          <a:xfrm>
            <a:off x="482760" y="681120"/>
            <a:ext cx="11361600" cy="3378600"/>
          </a:xfrm>
          <a:prstGeom prst="rect">
            <a:avLst/>
          </a:prstGeom>
          <a:noFill/>
          <a:ln w="9360">
            <a:noFill/>
          </a:ln>
        </p:spPr>
        <p:style>
          <a:lnRef idx="0"/>
          <a:fillRef idx="0"/>
          <a:effectRef idx="0"/>
          <a:fontRef idx="minor"/>
        </p:style>
        <p:txBody>
          <a:bodyPr lIns="99360" rIns="99360" tIns="49680" bIns="49680" anchor="ctr">
            <a:noAutofit/>
          </a:bodyPr>
          <a:p>
            <a:pPr defTabSz="914400">
              <a:lnSpc>
                <a:spcPct val="150000"/>
              </a:lnSpc>
            </a:pPr>
            <a:r>
              <a:rPr b="0" lang="tr-TR" sz="1800" spc="-1" strike="noStrike">
                <a:solidFill>
                  <a:srgbClr val="000000"/>
                </a:solidFill>
                <a:latin typeface="Arial"/>
                <a:ea typeface="DejaVu Sans"/>
              </a:rPr>
              <a:t>Uygulamaların senkron veya asenkron olarak olay kaydı (event log) oluşturulmasını sağlayan altyapı ürünüdür.</a:t>
            </a:r>
            <a:endParaRPr b="0" lang="en-US" sz="1800" spc="-1" strike="noStrike">
              <a:solidFill>
                <a:srgbClr val="000000"/>
              </a:solidFill>
              <a:latin typeface="Arial"/>
            </a:endParaRPr>
          </a:p>
          <a:p>
            <a:pPr defTabSz="914400">
              <a:lnSpc>
                <a:spcPct val="150000"/>
              </a:lnSpc>
            </a:pPr>
            <a:r>
              <a:rPr b="0" lang="tr-TR" sz="1800" spc="-1" strike="noStrike">
                <a:solidFill>
                  <a:srgbClr val="000000"/>
                </a:solidFill>
                <a:latin typeface="Arial"/>
                <a:ea typeface="DejaVu Sans"/>
              </a:rPr>
              <a:t>Temel bileşenleri;</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Producer</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Processor</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Search</a:t>
            </a: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48" dur="indefinite" restart="never" nodeType="tmRoot">
          <p:childTnLst>
            <p:seq>
              <p:cTn id="149" dur="indefinite" nodeType="mainSeq">
                <p:childTnLst>
                  <p:par>
                    <p:cTn id="150" fill="hold">
                      <p:stCondLst>
                        <p:cond delay="0"/>
                      </p:stCondLst>
                      <p:childTnLst>
                        <p:par>
                          <p:cTn id="151" fill="hold">
                            <p:stCondLst>
                              <p:cond delay="0"/>
                            </p:stCondLst>
                            <p:childTnLst>
                              <p:par>
                                <p:cTn id="152" nodeType="withEffect" fill="hold" presetClass="entr" presetID="1">
                                  <p:stCondLst>
                                    <p:cond delay="0"/>
                                  </p:stCondLst>
                                  <p:childTnLst>
                                    <p:set>
                                      <p:cBhvr>
                                        <p:cTn id="153" dur="1" fill="hold">
                                          <p:stCondLst>
                                            <p:cond delay="0"/>
                                          </p:stCondLst>
                                        </p:cTn>
                                        <p:tgtEl>
                                          <p:spTgt spid="5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9"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LOGGER</a:t>
            </a:r>
            <a:endParaRPr b="0" lang="en-US" sz="2000" spc="-1" strike="noStrike">
              <a:solidFill>
                <a:srgbClr val="000000"/>
              </a:solidFill>
              <a:latin typeface="Arial"/>
            </a:endParaRPr>
          </a:p>
        </p:txBody>
      </p:sp>
      <p:sp>
        <p:nvSpPr>
          <p:cNvPr id="560" name="CustomShape 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pic>
        <p:nvPicPr>
          <p:cNvPr id="561" name="Picture 560" descr=""/>
          <p:cNvPicPr/>
          <p:nvPr/>
        </p:nvPicPr>
        <p:blipFill>
          <a:blip r:embed="rId1"/>
          <a:stretch/>
        </p:blipFill>
        <p:spPr>
          <a:xfrm>
            <a:off x="1788480" y="793080"/>
            <a:ext cx="8579520" cy="5139000"/>
          </a:xfrm>
          <a:prstGeom prst="rect">
            <a:avLst/>
          </a:prstGeom>
          <a:ln w="0">
            <a:noFill/>
          </a:ln>
        </p:spPr>
      </p:pic>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2"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BPMN</a:t>
            </a:r>
            <a:endParaRPr b="0" lang="en-US" sz="2000" spc="-1" strike="noStrike">
              <a:solidFill>
                <a:srgbClr val="000000"/>
              </a:solidFill>
              <a:latin typeface="Arial"/>
            </a:endParaRPr>
          </a:p>
        </p:txBody>
      </p:sp>
      <p:sp>
        <p:nvSpPr>
          <p:cNvPr id="563" name="CustomShape 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564" name="CustomShape 3"/>
          <p:cNvSpPr/>
          <p:nvPr/>
        </p:nvSpPr>
        <p:spPr>
          <a:xfrm>
            <a:off x="482760" y="681120"/>
            <a:ext cx="11361600" cy="2790000"/>
          </a:xfrm>
          <a:prstGeom prst="rect">
            <a:avLst/>
          </a:prstGeom>
          <a:noFill/>
          <a:ln w="9360">
            <a:noFill/>
          </a:ln>
        </p:spPr>
        <p:style>
          <a:lnRef idx="0"/>
          <a:fillRef idx="0"/>
          <a:effectRef idx="0"/>
          <a:fontRef idx="minor"/>
        </p:style>
        <p:txBody>
          <a:bodyPr lIns="99360" rIns="99360" tIns="49680" bIns="49680" anchor="ctr">
            <a:noAutofit/>
          </a:bodyPr>
          <a:p>
            <a:pPr defTabSz="914400">
              <a:lnSpc>
                <a:spcPct val="150000"/>
              </a:lnSpc>
            </a:pPr>
            <a:r>
              <a:rPr b="0" lang="tr-TR" sz="1800" spc="-1" strike="noStrike">
                <a:solidFill>
                  <a:srgbClr val="000000"/>
                </a:solidFill>
                <a:latin typeface="Arial"/>
                <a:ea typeface="DejaVu Sans"/>
              </a:rPr>
              <a:t>Süreçlerin tasarlanmasını, yürütülmesini, izlenmesini ve yönetilmesini sağlayan altyapı ürünüdür. İçerisinde Distributed Transaction, Scheduler gibi hazır ürün bileşenleri (black-box) barındırmaktadır.</a:t>
            </a:r>
            <a:endParaRPr b="0" lang="en-US" sz="1800" spc="-1" strike="noStrike">
              <a:solidFill>
                <a:srgbClr val="000000"/>
              </a:solidFill>
              <a:latin typeface="Arial"/>
            </a:endParaRPr>
          </a:p>
          <a:p>
            <a:pPr defTabSz="914400">
              <a:lnSpc>
                <a:spcPct val="150000"/>
              </a:lnSpc>
            </a:pPr>
            <a:r>
              <a:rPr b="0" lang="tr-TR" sz="1800" spc="-1" strike="noStrike">
                <a:solidFill>
                  <a:srgbClr val="000000"/>
                </a:solidFill>
                <a:latin typeface="Arial"/>
                <a:ea typeface="DejaVu Sans"/>
              </a:rPr>
              <a:t>Temel bileşenleri;</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Engine</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Admin</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BPMN UI</a:t>
            </a: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p:txBody>
      </p:sp>
      <p:pic>
        <p:nvPicPr>
          <p:cNvPr id="565" name="Picture 564" descr=""/>
          <p:cNvPicPr/>
          <p:nvPr/>
        </p:nvPicPr>
        <p:blipFill>
          <a:blip r:embed="rId1"/>
          <a:stretch/>
        </p:blipFill>
        <p:spPr>
          <a:xfrm>
            <a:off x="2710440" y="1647360"/>
            <a:ext cx="8966520" cy="4223160"/>
          </a:xfrm>
          <a:prstGeom prst="rect">
            <a:avLst/>
          </a:prstGeom>
          <a:ln w="0">
            <a:noFill/>
          </a:ln>
        </p:spPr>
      </p:pic>
    </p:spTree>
  </p:cSld>
  <mc:AlternateContent>
    <mc:Choice Requires="p14">
      <p:transition spd="slow" p14:dur="2000"/>
    </mc:Choice>
    <mc:Fallback>
      <p:transition spd="slow"/>
    </mc:Fallback>
  </mc:AlternateContent>
  <p:timing>
    <p:tnLst>
      <p:par>
        <p:cTn id="154" dur="indefinite" restart="never" nodeType="tmRoot">
          <p:childTnLst>
            <p:seq>
              <p:cTn id="155" dur="indefinite" nodeType="mainSeq">
                <p:childTnLst>
                  <p:par>
                    <p:cTn id="156" fill="hold">
                      <p:stCondLst>
                        <p:cond delay="0"/>
                      </p:stCondLst>
                      <p:childTnLst>
                        <p:par>
                          <p:cTn id="157" fill="hold">
                            <p:stCondLst>
                              <p:cond delay="0"/>
                            </p:stCondLst>
                            <p:childTnLst>
                              <p:par>
                                <p:cTn id="158" nodeType="withEffect" fill="hold" presetClass="entr" presetID="1">
                                  <p:stCondLst>
                                    <p:cond delay="0"/>
                                  </p:stCondLst>
                                  <p:childTnLst>
                                    <p:set>
                                      <p:cBhvr>
                                        <p:cTn id="159" dur="1" fill="hold">
                                          <p:stCondLst>
                                            <p:cond delay="0"/>
                                          </p:stCondLst>
                                        </p:cTn>
                                        <p:tgtEl>
                                          <p:spTgt spid="5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6"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BPMN</a:t>
            </a:r>
            <a:endParaRPr b="0" lang="en-US" sz="2000" spc="-1" strike="noStrike">
              <a:solidFill>
                <a:srgbClr val="000000"/>
              </a:solidFill>
              <a:latin typeface="Arial"/>
            </a:endParaRPr>
          </a:p>
        </p:txBody>
      </p:sp>
      <p:sp>
        <p:nvSpPr>
          <p:cNvPr id="567" name="CustomShape 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pic>
        <p:nvPicPr>
          <p:cNvPr id="568" name="Picture 567" descr=""/>
          <p:cNvPicPr/>
          <p:nvPr/>
        </p:nvPicPr>
        <p:blipFill>
          <a:blip r:embed="rId1"/>
          <a:stretch/>
        </p:blipFill>
        <p:spPr>
          <a:xfrm>
            <a:off x="1057320" y="579600"/>
            <a:ext cx="9851040" cy="5801760"/>
          </a:xfrm>
          <a:prstGeom prst="rect">
            <a:avLst/>
          </a:prstGeom>
          <a:ln w="0">
            <a:noFill/>
          </a:ln>
        </p:spPr>
      </p:pic>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9"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REPORT</a:t>
            </a:r>
            <a:endParaRPr b="0" lang="en-US" sz="2000" spc="-1" strike="noStrike">
              <a:solidFill>
                <a:srgbClr val="000000"/>
              </a:solidFill>
              <a:latin typeface="Arial"/>
            </a:endParaRPr>
          </a:p>
        </p:txBody>
      </p:sp>
      <p:sp>
        <p:nvSpPr>
          <p:cNvPr id="570" name="CustomShape 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571" name="CustomShape 3"/>
          <p:cNvSpPr/>
          <p:nvPr/>
        </p:nvSpPr>
        <p:spPr>
          <a:xfrm>
            <a:off x="482760" y="681120"/>
            <a:ext cx="11361600" cy="1967040"/>
          </a:xfrm>
          <a:prstGeom prst="rect">
            <a:avLst/>
          </a:prstGeom>
          <a:noFill/>
          <a:ln w="9360">
            <a:noFill/>
          </a:ln>
        </p:spPr>
        <p:style>
          <a:lnRef idx="0"/>
          <a:fillRef idx="0"/>
          <a:effectRef idx="0"/>
          <a:fontRef idx="minor"/>
        </p:style>
        <p:txBody>
          <a:bodyPr lIns="99360" rIns="99360" tIns="49680" bIns="49680" anchor="ctr">
            <a:noAutofit/>
          </a:bodyPr>
          <a:p>
            <a:pPr defTabSz="914400">
              <a:lnSpc>
                <a:spcPct val="150000"/>
              </a:lnSpc>
            </a:pPr>
            <a:endParaRPr b="0" lang="en-US" sz="1800" spc="-1" strike="noStrike">
              <a:solidFill>
                <a:srgbClr val="000000"/>
              </a:solidFill>
              <a:latin typeface="Arial"/>
            </a:endParaRPr>
          </a:p>
          <a:p>
            <a:pPr defTabSz="914400">
              <a:lnSpc>
                <a:spcPct val="150000"/>
              </a:lnSpc>
            </a:pPr>
            <a:r>
              <a:rPr b="0" lang="tr-TR" sz="1800" spc="-1" strike="noStrike">
                <a:solidFill>
                  <a:srgbClr val="000000"/>
                </a:solidFill>
                <a:latin typeface="Arial"/>
                <a:ea typeface="DejaVu Sans"/>
              </a:rPr>
              <a:t>Senkron ve asenkron olarak raporlama yeteneği sağlayan altyapı ürünüdür.</a:t>
            </a:r>
            <a:endParaRPr b="0" lang="en-US" sz="1800" spc="-1" strike="noStrike">
              <a:solidFill>
                <a:srgbClr val="000000"/>
              </a:solidFill>
              <a:latin typeface="Arial"/>
            </a:endParaRPr>
          </a:p>
          <a:p>
            <a:pPr defTabSz="914400">
              <a:lnSpc>
                <a:spcPct val="150000"/>
              </a:lnSpc>
            </a:pPr>
            <a:r>
              <a:rPr b="0" lang="tr-TR" sz="1800" spc="-1" strike="noStrike">
                <a:solidFill>
                  <a:srgbClr val="000000"/>
                </a:solidFill>
                <a:latin typeface="Arial"/>
                <a:ea typeface="DejaVu Sans"/>
              </a:rPr>
              <a:t>Temel bileşenleri;</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Report Server</a:t>
            </a: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60" dur="indefinite" restart="never" nodeType="tmRoot">
          <p:childTnLst>
            <p:seq>
              <p:cTn id="161" dur="indefinite" nodeType="mainSeq">
                <p:childTnLst>
                  <p:par>
                    <p:cTn id="162" fill="hold">
                      <p:stCondLst>
                        <p:cond delay="0"/>
                      </p:stCondLst>
                      <p:childTnLst>
                        <p:par>
                          <p:cTn id="163" fill="hold">
                            <p:stCondLst>
                              <p:cond delay="0"/>
                            </p:stCondLst>
                            <p:childTnLst>
                              <p:par>
                                <p:cTn id="164" nodeType="withEffect" fill="hold" presetClass="entr" presetID="1">
                                  <p:stCondLst>
                                    <p:cond delay="0"/>
                                  </p:stCondLst>
                                  <p:childTnLst>
                                    <p:set>
                                      <p:cBhvr>
                                        <p:cTn id="165" dur="1" fill="hold">
                                          <p:stCondLst>
                                            <p:cond delay="0"/>
                                          </p:stCondLst>
                                        </p:cTn>
                                        <p:tgtEl>
                                          <p:spTgt spid="5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2"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REPORT</a:t>
            </a:r>
            <a:endParaRPr b="0" lang="en-US" sz="2000" spc="-1" strike="noStrike">
              <a:solidFill>
                <a:srgbClr val="000000"/>
              </a:solidFill>
              <a:latin typeface="Arial"/>
            </a:endParaRPr>
          </a:p>
        </p:txBody>
      </p:sp>
      <p:sp>
        <p:nvSpPr>
          <p:cNvPr id="573" name="CustomShape 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pic>
        <p:nvPicPr>
          <p:cNvPr id="574" name="Picture 573" descr=""/>
          <p:cNvPicPr/>
          <p:nvPr/>
        </p:nvPicPr>
        <p:blipFill>
          <a:blip r:embed="rId1"/>
          <a:stretch/>
        </p:blipFill>
        <p:spPr>
          <a:xfrm>
            <a:off x="2865240" y="682200"/>
            <a:ext cx="6460560" cy="5507640"/>
          </a:xfrm>
          <a:prstGeom prst="rect">
            <a:avLst/>
          </a:prstGeom>
          <a:ln w="0">
            <a:noFill/>
          </a:ln>
        </p:spPr>
      </p:pic>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5"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NOTIFICATION</a:t>
            </a:r>
            <a:endParaRPr b="0" lang="en-US" sz="2000" spc="-1" strike="noStrike">
              <a:solidFill>
                <a:srgbClr val="000000"/>
              </a:solidFill>
              <a:latin typeface="Arial"/>
            </a:endParaRPr>
          </a:p>
        </p:txBody>
      </p:sp>
      <p:sp>
        <p:nvSpPr>
          <p:cNvPr id="576" name="CustomShape 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577" name="CustomShape 3"/>
          <p:cNvSpPr/>
          <p:nvPr/>
        </p:nvSpPr>
        <p:spPr>
          <a:xfrm>
            <a:off x="482760" y="681120"/>
            <a:ext cx="11361600" cy="2946240"/>
          </a:xfrm>
          <a:prstGeom prst="rect">
            <a:avLst/>
          </a:prstGeom>
          <a:noFill/>
          <a:ln w="9360">
            <a:noFill/>
          </a:ln>
        </p:spPr>
        <p:style>
          <a:lnRef idx="0"/>
          <a:fillRef idx="0"/>
          <a:effectRef idx="0"/>
          <a:fontRef idx="minor"/>
        </p:style>
        <p:txBody>
          <a:bodyPr lIns="99360" rIns="99360" tIns="49680" bIns="49680" anchor="ctr">
            <a:noAutofit/>
          </a:bodyPr>
          <a:p>
            <a:pPr defTabSz="914400">
              <a:lnSpc>
                <a:spcPct val="150000"/>
              </a:lnSpc>
            </a:pPr>
            <a:r>
              <a:rPr b="0" lang="tr-TR" sz="1800" spc="-1" strike="noStrike">
                <a:solidFill>
                  <a:srgbClr val="000000"/>
                </a:solidFill>
                <a:latin typeface="Arial"/>
                <a:ea typeface="DejaVu Sans"/>
              </a:rPr>
              <a:t>Uygulamaların çeşitli türlerde bildirim göndermesini sağlayan altyapı ürünüdür.</a:t>
            </a:r>
            <a:endParaRPr b="0" lang="en-US" sz="1800" spc="-1" strike="noStrike">
              <a:solidFill>
                <a:srgbClr val="000000"/>
              </a:solidFill>
              <a:latin typeface="Arial"/>
            </a:endParaRPr>
          </a:p>
          <a:p>
            <a:pPr defTabSz="914400">
              <a:lnSpc>
                <a:spcPct val="150000"/>
              </a:lnSpc>
            </a:pPr>
            <a:r>
              <a:rPr b="0" lang="tr-TR" sz="1800" spc="-1" strike="noStrike">
                <a:solidFill>
                  <a:srgbClr val="000000"/>
                </a:solidFill>
                <a:latin typeface="Arial"/>
                <a:ea typeface="DejaVu Sans"/>
              </a:rPr>
              <a:t>Temel bileşenleri;</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Notification Mail</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Notification Polling</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Notification WS</a:t>
            </a: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66" dur="indefinite" restart="never" nodeType="tmRoot">
          <p:childTnLst>
            <p:seq>
              <p:cTn id="167" dur="indefinite" nodeType="mainSeq">
                <p:childTnLst>
                  <p:par>
                    <p:cTn id="168" fill="hold">
                      <p:stCondLst>
                        <p:cond delay="0"/>
                      </p:stCondLst>
                      <p:childTnLst>
                        <p:par>
                          <p:cTn id="169" fill="hold">
                            <p:stCondLst>
                              <p:cond delay="0"/>
                            </p:stCondLst>
                            <p:childTnLst>
                              <p:par>
                                <p:cTn id="170" nodeType="withEffect" fill="hold" presetClass="entr" presetID="1">
                                  <p:stCondLst>
                                    <p:cond delay="0"/>
                                  </p:stCondLst>
                                  <p:childTnLst>
                                    <p:set>
                                      <p:cBhvr>
                                        <p:cTn id="171" dur="1" fill="hold">
                                          <p:stCondLst>
                                            <p:cond delay="0"/>
                                          </p:stCondLst>
                                        </p:cTn>
                                        <p:tgtEl>
                                          <p:spTgt spid="5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8"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NOTIFICATION</a:t>
            </a:r>
            <a:endParaRPr b="0" lang="en-US" sz="2000" spc="-1" strike="noStrike">
              <a:solidFill>
                <a:srgbClr val="000000"/>
              </a:solidFill>
              <a:latin typeface="Arial"/>
            </a:endParaRPr>
          </a:p>
        </p:txBody>
      </p:sp>
      <p:sp>
        <p:nvSpPr>
          <p:cNvPr id="579" name="CustomShape 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pic>
        <p:nvPicPr>
          <p:cNvPr id="580" name="Picture 579" descr=""/>
          <p:cNvPicPr/>
          <p:nvPr/>
        </p:nvPicPr>
        <p:blipFill>
          <a:blip r:embed="rId1"/>
          <a:stretch/>
        </p:blipFill>
        <p:spPr>
          <a:xfrm>
            <a:off x="1463040" y="565200"/>
            <a:ext cx="8833680" cy="5796360"/>
          </a:xfrm>
          <a:prstGeom prst="rect">
            <a:avLst/>
          </a:prstGeom>
          <a:ln w="0">
            <a:noFill/>
          </a:ln>
        </p:spPr>
      </p:pic>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1"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CLOUD</a:t>
            </a:r>
            <a:endParaRPr b="0" lang="en-US" sz="2000" spc="-1" strike="noStrike">
              <a:solidFill>
                <a:srgbClr val="000000"/>
              </a:solidFill>
              <a:latin typeface="Arial"/>
            </a:endParaRPr>
          </a:p>
        </p:txBody>
      </p:sp>
      <p:sp>
        <p:nvSpPr>
          <p:cNvPr id="582" name="CustomShape 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583" name="CustomShape 3"/>
          <p:cNvSpPr/>
          <p:nvPr/>
        </p:nvSpPr>
        <p:spPr>
          <a:xfrm>
            <a:off x="482760" y="681120"/>
            <a:ext cx="11361600" cy="3279960"/>
          </a:xfrm>
          <a:prstGeom prst="rect">
            <a:avLst/>
          </a:prstGeom>
          <a:noFill/>
          <a:ln w="9360">
            <a:noFill/>
          </a:ln>
        </p:spPr>
        <p:style>
          <a:lnRef idx="0"/>
          <a:fillRef idx="0"/>
          <a:effectRef idx="0"/>
          <a:fontRef idx="minor"/>
        </p:style>
        <p:txBody>
          <a:bodyPr lIns="99360" rIns="99360" tIns="49680" bIns="49680" anchor="ctr">
            <a:noAutofit/>
          </a:bodyPr>
          <a:p>
            <a:pPr defTabSz="914400">
              <a:lnSpc>
                <a:spcPct val="150000"/>
              </a:lnSpc>
            </a:pPr>
            <a:r>
              <a:rPr b="0" lang="tr-TR" sz="1800" spc="-1" strike="noStrike">
                <a:solidFill>
                  <a:srgbClr val="000000"/>
                </a:solidFill>
                <a:latin typeface="Arial"/>
                <a:ea typeface="DejaVu Sans"/>
              </a:rPr>
              <a:t>Mimari içerisinde uygulamaların cloud yapısına uygun kurulmasını sağlayan altyapı ürünüdür.</a:t>
            </a:r>
            <a:endParaRPr b="0" lang="en-US" sz="1800" spc="-1" strike="noStrike">
              <a:solidFill>
                <a:srgbClr val="000000"/>
              </a:solidFill>
              <a:latin typeface="Arial"/>
            </a:endParaRPr>
          </a:p>
          <a:p>
            <a:pPr defTabSz="914400">
              <a:lnSpc>
                <a:spcPct val="150000"/>
              </a:lnSpc>
            </a:pPr>
            <a:r>
              <a:rPr b="0" lang="tr-TR" sz="1800" spc="-1" strike="noStrike">
                <a:solidFill>
                  <a:srgbClr val="000000"/>
                </a:solidFill>
                <a:latin typeface="Arial"/>
                <a:ea typeface="DejaVu Sans"/>
              </a:rPr>
              <a:t>Temel bileşenleri;</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Gateway (Zuul, Spring API Gateway)</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Registry (Eureka, Consul, Kubernetes)</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Javalt Admin Monitoring </a:t>
            </a:r>
            <a:endParaRPr b="0" lang="en-US" sz="1800" spc="-1" strike="noStrike">
              <a:solidFill>
                <a:srgbClr val="000000"/>
              </a:solidFill>
              <a:latin typeface="Arial"/>
            </a:endParaRPr>
          </a:p>
          <a:p>
            <a:pPr marL="285840" indent="-282960" defTabSz="914400">
              <a:lnSpc>
                <a:spcPct val="150000"/>
              </a:lnSpc>
              <a:buClr>
                <a:srgbClr val="000000"/>
              </a:buClr>
              <a:buFont typeface="Arial"/>
              <a:buChar char="•"/>
            </a:pPr>
            <a:r>
              <a:rPr b="0" lang="tr-TR" sz="1800" spc="-1" strike="noStrike">
                <a:solidFill>
                  <a:srgbClr val="000000"/>
                </a:solidFill>
                <a:latin typeface="Arial"/>
                <a:ea typeface="DejaVu Sans"/>
              </a:rPr>
              <a:t>Config Server (Spring Config Server, ConfigMap)</a:t>
            </a: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72" dur="indefinite" restart="never" nodeType="tmRoot">
          <p:childTnLst>
            <p:seq>
              <p:cTn id="173" dur="indefinite" nodeType="mainSeq">
                <p:childTnLst>
                  <p:par>
                    <p:cTn id="174" fill="hold">
                      <p:stCondLst>
                        <p:cond delay="0"/>
                      </p:stCondLst>
                      <p:childTnLst>
                        <p:par>
                          <p:cTn id="175" fill="hold">
                            <p:stCondLst>
                              <p:cond delay="0"/>
                            </p:stCondLst>
                            <p:childTnLst>
                              <p:par>
                                <p:cTn id="176" nodeType="withEffect" fill="hold" presetClass="entr" presetID="1">
                                  <p:stCondLst>
                                    <p:cond delay="0"/>
                                  </p:stCondLst>
                                  <p:childTnLst>
                                    <p:set>
                                      <p:cBhvr>
                                        <p:cTn id="177" dur="1" fill="hold">
                                          <p:stCondLst>
                                            <p:cond delay="0"/>
                                          </p:stCondLst>
                                        </p:cTn>
                                        <p:tgtEl>
                                          <p:spTgt spid="5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4"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CLOUD</a:t>
            </a:r>
            <a:endParaRPr b="0" lang="en-US" sz="2000" spc="-1" strike="noStrike">
              <a:solidFill>
                <a:srgbClr val="000000"/>
              </a:solidFill>
              <a:latin typeface="Arial"/>
            </a:endParaRPr>
          </a:p>
        </p:txBody>
      </p:sp>
      <p:sp>
        <p:nvSpPr>
          <p:cNvPr id="585" name="CustomShape 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pic>
        <p:nvPicPr>
          <p:cNvPr id="586" name="Picture 585" descr=""/>
          <p:cNvPicPr/>
          <p:nvPr/>
        </p:nvPicPr>
        <p:blipFill>
          <a:blip r:embed="rId1"/>
          <a:stretch/>
        </p:blipFill>
        <p:spPr>
          <a:xfrm>
            <a:off x="1525680" y="579600"/>
            <a:ext cx="8504280" cy="5759640"/>
          </a:xfrm>
          <a:prstGeom prst="rect">
            <a:avLst/>
          </a:prstGeom>
          <a:ln w="0">
            <a:noFill/>
          </a:ln>
        </p:spPr>
      </p:pic>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7"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DESTEK ARAÇ (TOOL) ÜRÜNLERİ</a:t>
            </a:r>
            <a:endParaRPr b="0" lang="en-US" sz="2000" spc="-1" strike="noStrike">
              <a:solidFill>
                <a:srgbClr val="000000"/>
              </a:solidFill>
              <a:latin typeface="Arial"/>
            </a:endParaRPr>
          </a:p>
        </p:txBody>
      </p:sp>
      <p:grpSp>
        <p:nvGrpSpPr>
          <p:cNvPr id="588" name="Diagram2"/>
          <p:cNvGrpSpPr/>
          <p:nvPr/>
        </p:nvGrpSpPr>
        <p:grpSpPr>
          <a:xfrm>
            <a:off x="2509200" y="557280"/>
            <a:ext cx="7173000" cy="5802120"/>
            <a:chOff x="2509200" y="557280"/>
            <a:chExt cx="7173000" cy="5802120"/>
          </a:xfrm>
        </p:grpSpPr>
        <p:sp>
          <p:nvSpPr>
            <p:cNvPr id="589" name="Rectangle 588"/>
            <p:cNvSpPr/>
            <p:nvPr/>
          </p:nvSpPr>
          <p:spPr>
            <a:xfrm>
              <a:off x="2509200" y="557280"/>
              <a:ext cx="7173000" cy="580176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590" name="Oval 589"/>
            <p:cNvSpPr/>
            <p:nvPr/>
          </p:nvSpPr>
          <p:spPr>
            <a:xfrm>
              <a:off x="5335200" y="2697840"/>
              <a:ext cx="1525320" cy="1525320"/>
            </a:xfrm>
            <a:prstGeom prst="ellipse">
              <a:avLst/>
            </a:prstGeom>
            <a:gradFill rotWithShape="0">
              <a:gsLst>
                <a:gs pos="0">
                  <a:srgbClr val="3574ac"/>
                </a:gs>
                <a:gs pos="80000">
                  <a:srgbClr val="4697e0"/>
                </a:gs>
                <a:gs pos="100000">
                  <a:srgbClr val="4397e4"/>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622440">
                <a:lnSpc>
                  <a:spcPct val="90000"/>
                </a:lnSpc>
                <a:spcAft>
                  <a:spcPts val="490"/>
                </a:spcAft>
              </a:pPr>
              <a:r>
                <a:rPr b="0" lang="tr-TR" sz="1400" spc="-1" strike="noStrike">
                  <a:solidFill>
                    <a:schemeClr val="lt1"/>
                  </a:solidFill>
                  <a:latin typeface="Georgia"/>
                  <a:ea typeface="DejaVu Sans"/>
                </a:rPr>
                <a:t>TOOLS</a:t>
              </a:r>
              <a:endParaRPr b="0" lang="en-US" sz="1400" spc="-1" strike="noStrike">
                <a:solidFill>
                  <a:srgbClr val="000000"/>
                </a:solidFill>
                <a:latin typeface="Arial"/>
              </a:endParaRPr>
            </a:p>
          </p:txBody>
        </p:sp>
        <p:sp>
          <p:nvSpPr>
            <p:cNvPr id="591" name="Right Arrow 590"/>
            <p:cNvSpPr/>
            <p:nvPr/>
          </p:nvSpPr>
          <p:spPr>
            <a:xfrm rot="16200000">
              <a:off x="5936760" y="2143440"/>
              <a:ext cx="322200" cy="518040"/>
            </a:xfrm>
            <a:prstGeom prst="rightArrow">
              <a:avLst>
                <a:gd name="adj1" fmla="val 60000"/>
                <a:gd name="adj2" fmla="val 50000"/>
              </a:avLst>
            </a:prstGeom>
            <a:gradFill rotWithShape="0">
              <a:gsLst>
                <a:gs pos="0">
                  <a:srgbClr val="8295b0"/>
                </a:gs>
                <a:gs pos="80000">
                  <a:srgbClr val="a8c2e5"/>
                </a:gs>
                <a:gs pos="100000">
                  <a:srgbClr val="a8c3e7"/>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48600" rIns="48600" tIns="48600" bIns="-48600" anchor="ctr">
              <a:noAutofit/>
            </a:bodyPr>
            <a:p>
              <a:pPr algn="ctr" defTabSz="914400">
                <a:lnSpc>
                  <a:spcPct val="100000"/>
                </a:lnSpc>
              </a:pPr>
              <a:endParaRPr b="0" lang="en-US" sz="2300" spc="-1" strike="noStrike">
                <a:solidFill>
                  <a:schemeClr val="lt1"/>
                </a:solidFill>
                <a:latin typeface="Arial"/>
                <a:ea typeface="DejaVu Sans"/>
              </a:endParaRPr>
            </a:p>
          </p:txBody>
        </p:sp>
        <p:sp>
          <p:nvSpPr>
            <p:cNvPr id="592" name="Oval 591"/>
            <p:cNvSpPr/>
            <p:nvPr/>
          </p:nvSpPr>
          <p:spPr>
            <a:xfrm>
              <a:off x="5335200" y="561600"/>
              <a:ext cx="1525320" cy="1525320"/>
            </a:xfrm>
            <a:prstGeom prst="ellipse">
              <a:avLst/>
            </a:prstGeom>
            <a:gradFill rotWithShape="0">
              <a:gsLst>
                <a:gs pos="0">
                  <a:srgbClr val="3574ac"/>
                </a:gs>
                <a:gs pos="80000">
                  <a:srgbClr val="4697e0"/>
                </a:gs>
                <a:gs pos="100000">
                  <a:srgbClr val="4397e4"/>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622440">
                <a:lnSpc>
                  <a:spcPct val="90000"/>
                </a:lnSpc>
                <a:spcAft>
                  <a:spcPts val="490"/>
                </a:spcAft>
              </a:pPr>
              <a:r>
                <a:rPr b="0" lang="tr-TR" sz="1400" spc="-1" strike="noStrike">
                  <a:solidFill>
                    <a:schemeClr val="lt1"/>
                  </a:solidFill>
                  <a:latin typeface="Georgia"/>
                  <a:ea typeface="DejaVu Sans"/>
                </a:rPr>
                <a:t>Encryptor</a:t>
              </a:r>
              <a:endParaRPr b="0" lang="en-US" sz="1400" spc="-1" strike="noStrike">
                <a:solidFill>
                  <a:srgbClr val="000000"/>
                </a:solidFill>
                <a:latin typeface="Arial"/>
              </a:endParaRPr>
            </a:p>
          </p:txBody>
        </p:sp>
        <p:sp>
          <p:nvSpPr>
            <p:cNvPr id="593" name="Right Arrow 592"/>
            <p:cNvSpPr/>
            <p:nvPr/>
          </p:nvSpPr>
          <p:spPr>
            <a:xfrm rot="5400000">
              <a:off x="5937840" y="4260600"/>
              <a:ext cx="322200" cy="518040"/>
            </a:xfrm>
            <a:prstGeom prst="rightArrow">
              <a:avLst>
                <a:gd name="adj1" fmla="val 60000"/>
                <a:gd name="adj2" fmla="val 50000"/>
              </a:avLst>
            </a:prstGeom>
            <a:gradFill rotWithShape="0">
              <a:gsLst>
                <a:gs pos="0">
                  <a:srgbClr val="8295b0"/>
                </a:gs>
                <a:gs pos="80000">
                  <a:srgbClr val="a8c2e5"/>
                </a:gs>
                <a:gs pos="100000">
                  <a:srgbClr val="a8c3e7"/>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48600" rIns="48600" tIns="-48600" bIns="48600" anchor="ctr">
              <a:noAutofit/>
            </a:bodyPr>
            <a:p>
              <a:pPr algn="ctr" defTabSz="914400">
                <a:lnSpc>
                  <a:spcPct val="100000"/>
                </a:lnSpc>
              </a:pPr>
              <a:endParaRPr b="0" lang="en-US" sz="2300" spc="-1" strike="noStrike">
                <a:solidFill>
                  <a:schemeClr val="lt1"/>
                </a:solidFill>
                <a:latin typeface="Arial"/>
                <a:ea typeface="DejaVu Sans"/>
              </a:endParaRPr>
            </a:p>
          </p:txBody>
        </p:sp>
        <p:sp>
          <p:nvSpPr>
            <p:cNvPr id="594" name="Oval 593"/>
            <p:cNvSpPr/>
            <p:nvPr/>
          </p:nvSpPr>
          <p:spPr>
            <a:xfrm>
              <a:off x="5335200" y="4834080"/>
              <a:ext cx="1525320" cy="1525320"/>
            </a:xfrm>
            <a:prstGeom prst="ellipse">
              <a:avLst/>
            </a:prstGeom>
            <a:gradFill rotWithShape="0">
              <a:gsLst>
                <a:gs pos="0">
                  <a:srgbClr val="3574ac"/>
                </a:gs>
                <a:gs pos="80000">
                  <a:srgbClr val="4697e0"/>
                </a:gs>
                <a:gs pos="100000">
                  <a:srgbClr val="4397e4"/>
                </a:gs>
              </a:gsLst>
              <a:lin ang="16200000"/>
            </a:gradFill>
            <a:ln w="0">
              <a:noFill/>
            </a:ln>
            <a:effectLst>
              <a:outerShdw blurRad="39960" dir="5400000" dist="23040" rotWithShape="0">
                <a:srgbClr val="000000">
                  <a:alpha val="35000"/>
                </a:srgbClr>
              </a:outerShdw>
            </a:effectLst>
          </p:spPr>
          <p:style>
            <a:lnRef idx="0"/>
            <a:fillRef idx="0"/>
            <a:effectRef idx="2"/>
            <a:fontRef idx="minor"/>
          </p:style>
          <p:txBody>
            <a:bodyPr numCol="1" spcCol="1440" lIns="17640" rIns="17640" tIns="17640" bIns="17640" anchor="ctr">
              <a:noAutofit/>
            </a:bodyPr>
            <a:p>
              <a:pPr algn="ctr" defTabSz="622440">
                <a:lnSpc>
                  <a:spcPct val="90000"/>
                </a:lnSpc>
                <a:spcAft>
                  <a:spcPts val="490"/>
                </a:spcAft>
              </a:pPr>
              <a:r>
                <a:rPr b="0" lang="tr-TR" sz="1400" spc="-1" strike="noStrike">
                  <a:solidFill>
                    <a:schemeClr val="lt1"/>
                  </a:solidFill>
                  <a:latin typeface="Georgia"/>
                  <a:ea typeface="DejaVu Sans"/>
                </a:rPr>
                <a:t>TS Generator</a:t>
              </a:r>
              <a:endParaRPr b="0" lang="en-US" sz="1400" spc="-1" strike="noStrike">
                <a:solidFill>
                  <a:srgbClr val="000000"/>
                </a:solidFill>
                <a:latin typeface="Arial"/>
              </a:endParaRPr>
            </a:p>
          </p:txBody>
        </p:sp>
      </p:grpSp>
      <p:sp>
        <p:nvSpPr>
          <p:cNvPr id="595" name="CustomShape 2"/>
          <p:cNvSpPr/>
          <p:nvPr/>
        </p:nvSpPr>
        <p:spPr>
          <a:xfrm>
            <a:off x="10915920" y="6442560"/>
            <a:ext cx="1136880" cy="410040"/>
          </a:xfrm>
          <a:prstGeom prst="rect">
            <a:avLst/>
          </a:prstGeom>
          <a:noFill/>
          <a:ln>
            <a:noFill/>
          </a:ln>
          <a:effectLst>
            <a:outerShdw blurRad="39960" dir="5400000" dist="23040" rotWithShape="0">
              <a:srgbClr val="000000">
                <a:alpha val="35000"/>
              </a:srgbClr>
            </a:outerShdw>
          </a:effectLst>
        </p:spPr>
        <p:style>
          <a:lnRef idx="2"/>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6" name="CustomShape 226"/>
          <p:cNvSpPr/>
          <p:nvPr/>
        </p:nvSpPr>
        <p:spPr>
          <a:xfrm>
            <a:off x="0" y="80640"/>
            <a:ext cx="12184920" cy="4946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TS-GENERATOR</a:t>
            </a:r>
            <a:endParaRPr b="0" lang="en-US" sz="2000" spc="-1" strike="noStrike">
              <a:solidFill>
                <a:srgbClr val="000000"/>
              </a:solidFill>
              <a:latin typeface="Arial"/>
            </a:endParaRPr>
          </a:p>
        </p:txBody>
      </p:sp>
      <p:sp>
        <p:nvSpPr>
          <p:cNvPr id="597" name="CustomShape 227"/>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598" name="CustomShape 228"/>
          <p:cNvSpPr/>
          <p:nvPr/>
        </p:nvSpPr>
        <p:spPr>
          <a:xfrm>
            <a:off x="482760" y="681120"/>
            <a:ext cx="11360520" cy="1474560"/>
          </a:xfrm>
          <a:prstGeom prst="rect">
            <a:avLst/>
          </a:prstGeom>
          <a:noFill/>
          <a:ln w="9360">
            <a:noFill/>
          </a:ln>
        </p:spPr>
        <p:style>
          <a:lnRef idx="0"/>
          <a:fillRef idx="0"/>
          <a:effectRef idx="0"/>
          <a:fontRef idx="minor"/>
        </p:style>
        <p:txBody>
          <a:bodyPr lIns="99360" rIns="99360" tIns="49680" bIns="49680" anchor="ctr">
            <a:noAutofit/>
          </a:bodyPr>
          <a:p>
            <a:pPr defTabSz="914400">
              <a:lnSpc>
                <a:spcPct val="150000"/>
              </a:lnSpc>
            </a:pPr>
            <a:r>
              <a:rPr b="0" lang="tr-TR" sz="1800" spc="-1" strike="noStrike">
                <a:solidFill>
                  <a:srgbClr val="000000"/>
                </a:solidFill>
                <a:latin typeface="Arial"/>
                <a:ea typeface="DejaVu Sans"/>
              </a:rPr>
              <a:t>Altyapı bileşenleri kullanılarak geliştirilmiş rest hizmet uçlarından angular client (Typescript) paketlerinin üretilmesini sağlayan üründür. </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78" dur="indefinite" restart="never" nodeType="tmRoot">
          <p:childTnLst>
            <p:seq>
              <p:cTn id="179" dur="indefinite" nodeType="mainSeq">
                <p:childTnLst>
                  <p:par>
                    <p:cTn id="180" fill="hold">
                      <p:stCondLst>
                        <p:cond delay="0"/>
                      </p:stCondLst>
                      <p:childTnLst>
                        <p:par>
                          <p:cTn id="181" fill="hold">
                            <p:stCondLst>
                              <p:cond delay="0"/>
                            </p:stCondLst>
                            <p:childTnLst>
                              <p:par>
                                <p:cTn id="182" nodeType="withEffect" fill="hold" presetClass="entr" presetID="1">
                                  <p:stCondLst>
                                    <p:cond delay="0"/>
                                  </p:stCondLst>
                                  <p:childTnLst>
                                    <p:set>
                                      <p:cBhvr>
                                        <p:cTn id="183" dur="1" fill="hold">
                                          <p:stCondLst>
                                            <p:cond delay="0"/>
                                          </p:stCondLst>
                                        </p:cTn>
                                        <p:tgtEl>
                                          <p:spTgt spid="5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9" name="CustomShape 232"/>
          <p:cNvSpPr/>
          <p:nvPr/>
        </p:nvSpPr>
        <p:spPr>
          <a:xfrm>
            <a:off x="0" y="80640"/>
            <a:ext cx="12184920" cy="4946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ENCRYPTOR</a:t>
            </a:r>
            <a:endParaRPr b="0" lang="en-US" sz="2000" spc="-1" strike="noStrike">
              <a:solidFill>
                <a:srgbClr val="000000"/>
              </a:solidFill>
              <a:latin typeface="Arial"/>
            </a:endParaRPr>
          </a:p>
        </p:txBody>
      </p:sp>
      <p:sp>
        <p:nvSpPr>
          <p:cNvPr id="600" name="CustomShape 233"/>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601" name="CustomShape 234"/>
          <p:cNvSpPr/>
          <p:nvPr/>
        </p:nvSpPr>
        <p:spPr>
          <a:xfrm>
            <a:off x="482760" y="681120"/>
            <a:ext cx="11360520" cy="1783440"/>
          </a:xfrm>
          <a:prstGeom prst="rect">
            <a:avLst/>
          </a:prstGeom>
          <a:noFill/>
          <a:ln w="9360">
            <a:noFill/>
          </a:ln>
        </p:spPr>
        <p:style>
          <a:lnRef idx="0"/>
          <a:fillRef idx="0"/>
          <a:effectRef idx="0"/>
          <a:fontRef idx="minor"/>
        </p:style>
        <p:txBody>
          <a:bodyPr lIns="99360" rIns="99360" tIns="49680" bIns="49680" anchor="ctr">
            <a:noAutofit/>
          </a:bodyPr>
          <a:p>
            <a:pPr defTabSz="914400">
              <a:lnSpc>
                <a:spcPct val="150000"/>
              </a:lnSpc>
            </a:pPr>
            <a:endParaRPr b="0" lang="en-US" sz="1800" spc="-1" strike="noStrike">
              <a:solidFill>
                <a:srgbClr val="000000"/>
              </a:solidFill>
              <a:latin typeface="Arial"/>
            </a:endParaRPr>
          </a:p>
          <a:p>
            <a:pPr defTabSz="914400">
              <a:lnSpc>
                <a:spcPct val="150000"/>
              </a:lnSpc>
            </a:pPr>
            <a:r>
              <a:rPr b="0" lang="tr-TR" sz="1800" spc="-1" strike="noStrike">
                <a:solidFill>
                  <a:srgbClr val="000000"/>
                </a:solidFill>
                <a:latin typeface="Arial"/>
                <a:ea typeface="DejaVu Sans"/>
              </a:rPr>
              <a:t>Metinlerin şifreleyen ve şifreli metinlerin çözülmesini sağlayan altyapı ürünüdür.</a:t>
            </a:r>
            <a:endParaRPr b="0" lang="en-US" sz="1800" spc="-1" strike="noStrike">
              <a:solidFill>
                <a:srgbClr val="000000"/>
              </a:solidFill>
              <a:latin typeface="Arial"/>
            </a:endParaRPr>
          </a:p>
          <a:p>
            <a:pPr defTabSz="914400">
              <a:lnSpc>
                <a:spcPct val="150000"/>
              </a:lnSpc>
            </a:pPr>
            <a:r>
              <a:rPr b="0" lang="tr-TR" sz="1800" spc="-1" strike="noStrike">
                <a:solidFill>
                  <a:srgbClr val="000000"/>
                </a:solidFill>
                <a:latin typeface="Arial"/>
                <a:ea typeface="DejaVu Sans"/>
              </a:rPr>
              <a:t>Temel bileşenleri;</a:t>
            </a:r>
            <a:endParaRPr b="0" lang="en-US" sz="1800" spc="-1" strike="noStrike">
              <a:solidFill>
                <a:srgbClr val="000000"/>
              </a:solidFill>
              <a:latin typeface="Arial"/>
            </a:endParaRPr>
          </a:p>
          <a:p>
            <a:pPr defTabSz="914400">
              <a:lnSpc>
                <a:spcPct val="150000"/>
              </a:lnSpc>
            </a:pPr>
            <a:endParaRPr b="0" lang="en-US" sz="1800" spc="-1" strike="noStrike">
              <a:solidFill>
                <a:srgbClr val="000000"/>
              </a:solidFill>
              <a:latin typeface="Arial"/>
            </a:endParaRPr>
          </a:p>
          <a:p>
            <a:pPr marL="343080" indent="-340200" defTabSz="914400">
              <a:lnSpc>
                <a:spcPct val="150000"/>
              </a:lnSpc>
              <a:buClr>
                <a:srgbClr val="000000"/>
              </a:buClr>
              <a:buFont typeface="Arial"/>
              <a:buChar char="•"/>
            </a:pPr>
            <a:r>
              <a:rPr b="0" lang="tr-TR" sz="2000" spc="-1" strike="noStrike">
                <a:solidFill>
                  <a:srgbClr val="000000"/>
                </a:solidFill>
                <a:latin typeface="Arial"/>
                <a:ea typeface="DejaVu Sans"/>
              </a:rPr>
              <a:t>Jasypt (Java Simplified Encryption)</a:t>
            </a:r>
            <a:endParaRPr b="0" lang="en-US" sz="2000" spc="-1" strike="noStrike">
              <a:solidFill>
                <a:srgbClr val="000000"/>
              </a:solidFill>
              <a:latin typeface="Arial"/>
            </a:endParaRPr>
          </a:p>
          <a:p>
            <a:pPr marL="343080" indent="-340200" defTabSz="914400">
              <a:lnSpc>
                <a:spcPct val="150000"/>
              </a:lnSpc>
              <a:buClr>
                <a:srgbClr val="000000"/>
              </a:buClr>
              <a:buFont typeface="Arial"/>
              <a:buChar char="•"/>
            </a:pPr>
            <a:r>
              <a:rPr b="0" lang="tr-TR" sz="2000" spc="-1" strike="noStrike">
                <a:solidFill>
                  <a:srgbClr val="000000"/>
                </a:solidFill>
                <a:latin typeface="Arial"/>
                <a:ea typeface="DejaVu Sans"/>
              </a:rPr>
              <a:t>JKS (Java Key Store)</a:t>
            </a:r>
            <a:endParaRPr b="0" lang="en-US" sz="20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84" dur="indefinite" restart="never" nodeType="tmRoot">
          <p:childTnLst>
            <p:seq>
              <p:cTn id="185" dur="indefinite" nodeType="mainSeq">
                <p:childTnLst>
                  <p:par>
                    <p:cTn id="186" fill="hold">
                      <p:stCondLst>
                        <p:cond delay="0"/>
                      </p:stCondLst>
                      <p:childTnLst>
                        <p:par>
                          <p:cTn id="187" fill="hold">
                            <p:stCondLst>
                              <p:cond delay="0"/>
                            </p:stCondLst>
                            <p:childTnLst>
                              <p:par>
                                <p:cTn id="188" nodeType="withEffect" fill="hold" presetClass="entr" presetID="1">
                                  <p:stCondLst>
                                    <p:cond delay="0"/>
                                  </p:stCondLst>
                                  <p:childTnLst>
                                    <p:set>
                                      <p:cBhvr>
                                        <p:cTn id="189" dur="1" fill="hold">
                                          <p:stCondLst>
                                            <p:cond delay="0"/>
                                          </p:stCondLst>
                                        </p:cTn>
                                        <p:tgtEl>
                                          <p:spTgt spid="6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2"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ÖN YÜZ (FRONTEND) API ALTYAPISI</a:t>
            </a:r>
            <a:endParaRPr b="0" lang="en-US" sz="2000" spc="-1" strike="noStrike">
              <a:solidFill>
                <a:srgbClr val="000000"/>
              </a:solidFill>
              <a:latin typeface="Arial"/>
            </a:endParaRPr>
          </a:p>
        </p:txBody>
      </p:sp>
      <p:graphicFrame>
        <p:nvGraphicFramePr>
          <p:cNvPr id="2" name="Diagram2"/>
          <p:cNvGraphicFramePr/>
          <p:nvPr>
            <p:extLst>
              <p:ext uri="{D42A27DB-BD31-4B8C-83A1-F6EECF244321}">
                <p14:modId xmlns:p14="http://schemas.microsoft.com/office/powerpoint/2010/main" val="2012660652"/>
              </p:ext>
            </p:extLst>
          </p:nvPr>
        </p:nvGraphicFramePr>
        <p:xfrm>
          <a:off x="2484360" y="557280"/>
          <a:ext cx="7173000" cy="580176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603" name="CustomShape 2"/>
          <p:cNvSpPr/>
          <p:nvPr/>
        </p:nvSpPr>
        <p:spPr>
          <a:xfrm>
            <a:off x="10915920" y="6442560"/>
            <a:ext cx="1136880" cy="410040"/>
          </a:xfrm>
          <a:prstGeom prst="rect">
            <a:avLst/>
          </a:prstGeom>
          <a:noFill/>
          <a:ln>
            <a:noFill/>
          </a:ln>
          <a:effectLst>
            <a:outerShdw blurRad="39960" dir="5400000" dist="23040" rotWithShape="0">
              <a:srgbClr val="000000">
                <a:alpha val="35000"/>
              </a:srgbClr>
            </a:outerShdw>
          </a:effectLst>
        </p:spPr>
        <p:style>
          <a:lnRef idx="2"/>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4"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ÖN YÜZ (FRONTEND) API ALTYAPISI</a:t>
            </a:r>
            <a:endParaRPr b="0" lang="en-US" sz="2000" spc="-1" strike="noStrike">
              <a:solidFill>
                <a:srgbClr val="000000"/>
              </a:solidFill>
              <a:latin typeface="Arial"/>
            </a:endParaRPr>
          </a:p>
        </p:txBody>
      </p:sp>
      <p:sp>
        <p:nvSpPr>
          <p:cNvPr id="605" name="CustomShape 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606" name="CustomShape 3"/>
          <p:cNvSpPr/>
          <p:nvPr/>
        </p:nvSpPr>
        <p:spPr>
          <a:xfrm>
            <a:off x="482760" y="1463040"/>
            <a:ext cx="11361600" cy="3286800"/>
          </a:xfrm>
          <a:prstGeom prst="rect">
            <a:avLst/>
          </a:prstGeom>
          <a:noFill/>
          <a:ln w="9360">
            <a:noFill/>
          </a:ln>
        </p:spPr>
        <p:style>
          <a:lnRef idx="0"/>
          <a:fillRef idx="0"/>
          <a:effectRef idx="0"/>
          <a:fontRef idx="minor"/>
        </p:style>
        <p:txBody>
          <a:bodyPr lIns="99360" rIns="99360" tIns="49680" bIns="49680" anchor="ctr">
            <a:noAutofit/>
          </a:bodyPr>
          <a:p>
            <a:pPr marL="216000" indent="-213480" defTabSz="914400">
              <a:lnSpc>
                <a:spcPct val="150000"/>
              </a:lnSpc>
              <a:buClr>
                <a:srgbClr val="000000"/>
              </a:buClr>
              <a:buSzPct val="45000"/>
              <a:buFont typeface="Wingdings" charset="2"/>
              <a:buChar char=""/>
            </a:pPr>
            <a:r>
              <a:rPr b="0" lang="tr-TR" sz="2000" spc="-1" strike="noStrike">
                <a:solidFill>
                  <a:srgbClr val="000000"/>
                </a:solidFill>
                <a:latin typeface="Arial"/>
                <a:ea typeface="DejaVu Sans"/>
              </a:rPr>
              <a:t>Core</a:t>
            </a:r>
            <a:endParaRPr b="0" lang="en-US" sz="2000" spc="-1" strike="noStrike">
              <a:solidFill>
                <a:srgbClr val="000000"/>
              </a:solidFill>
              <a:latin typeface="Arial"/>
            </a:endParaRPr>
          </a:p>
          <a:p>
            <a:pPr defTabSz="914400">
              <a:lnSpc>
                <a:spcPct val="150000"/>
              </a:lnSpc>
            </a:pPr>
            <a:r>
              <a:rPr b="0" lang="tr-TR" sz="2000" spc="-1" strike="noStrike">
                <a:solidFill>
                  <a:srgbClr val="000000"/>
                </a:solidFill>
                <a:latin typeface="Arial"/>
                <a:ea typeface="DejaVu Sans"/>
              </a:rPr>
              <a:t>Ön yüz uygulamalarında temel bileşenleri sağlayan altyapı bileşenidir. Çoklu dil desteği, anlık konfigürasyon değiştirme gibi bileşenleri içermektedir.</a:t>
            </a:r>
            <a:endParaRPr b="0" lang="en-US" sz="2000" spc="-1" strike="noStrike">
              <a:solidFill>
                <a:srgbClr val="000000"/>
              </a:solidFill>
              <a:latin typeface="Arial"/>
            </a:endParaRPr>
          </a:p>
          <a:p>
            <a:pPr defTabSz="914400">
              <a:lnSpc>
                <a:spcPct val="150000"/>
              </a:lnSpc>
            </a:pPr>
            <a:endParaRPr b="0" lang="en-US" sz="2000" spc="-1" strike="noStrike">
              <a:solidFill>
                <a:srgbClr val="000000"/>
              </a:solidFill>
              <a:latin typeface="Arial"/>
            </a:endParaRPr>
          </a:p>
          <a:p>
            <a:pPr marL="216000" indent="-213480" defTabSz="914400">
              <a:lnSpc>
                <a:spcPct val="150000"/>
              </a:lnSpc>
              <a:buClr>
                <a:srgbClr val="000000"/>
              </a:buClr>
              <a:buSzPct val="45000"/>
              <a:buFont typeface="Wingdings" charset="2"/>
              <a:buChar char=""/>
            </a:pPr>
            <a:r>
              <a:rPr b="0" lang="tr-TR" sz="2000" spc="-1" strike="noStrike">
                <a:solidFill>
                  <a:srgbClr val="000000"/>
                </a:solidFill>
                <a:latin typeface="Arial"/>
                <a:ea typeface="DejaVu Sans"/>
              </a:rPr>
              <a:t>Common</a:t>
            </a:r>
            <a:endParaRPr b="0" lang="en-US" sz="2000" spc="-1" strike="noStrike">
              <a:solidFill>
                <a:srgbClr val="000000"/>
              </a:solidFill>
              <a:latin typeface="Arial"/>
            </a:endParaRPr>
          </a:p>
          <a:p>
            <a:pPr defTabSz="914400">
              <a:lnSpc>
                <a:spcPct val="150000"/>
              </a:lnSpc>
            </a:pPr>
            <a:r>
              <a:rPr b="0" lang="tr-TR" sz="2000" spc="-1" strike="noStrike">
                <a:solidFill>
                  <a:srgbClr val="000000"/>
                </a:solidFill>
                <a:latin typeface="Arial"/>
                <a:ea typeface="DejaVu Sans"/>
              </a:rPr>
              <a:t>Arka yüz ile haberleşme modellerinin ve genel kullanılacak bileşenlerin bulunduğu altyapı bileşenidir.</a:t>
            </a:r>
            <a:endParaRPr b="0" lang="en-US" sz="2000" spc="-1" strike="noStrike">
              <a:solidFill>
                <a:srgbClr val="000000"/>
              </a:solidFill>
              <a:latin typeface="Arial"/>
            </a:endParaRPr>
          </a:p>
          <a:p>
            <a:pPr defTabSz="914400">
              <a:lnSpc>
                <a:spcPct val="150000"/>
              </a:lnSpc>
            </a:pPr>
            <a:endParaRPr b="0" lang="en-US" sz="2000" spc="-1" strike="noStrike">
              <a:solidFill>
                <a:srgbClr val="000000"/>
              </a:solidFill>
              <a:latin typeface="Arial"/>
            </a:endParaRPr>
          </a:p>
          <a:p>
            <a:pPr marL="216000" indent="-213480" defTabSz="914400">
              <a:lnSpc>
                <a:spcPct val="150000"/>
              </a:lnSpc>
              <a:buClr>
                <a:srgbClr val="000000"/>
              </a:buClr>
              <a:buSzPct val="45000"/>
              <a:buFont typeface="Wingdings" charset="2"/>
              <a:buChar char=""/>
            </a:pPr>
            <a:r>
              <a:rPr b="0" lang="tr-TR" sz="2000" spc="-1" strike="noStrike">
                <a:solidFill>
                  <a:srgbClr val="000000"/>
                </a:solidFill>
                <a:latin typeface="Arial"/>
                <a:ea typeface="DejaVu Sans"/>
              </a:rPr>
              <a:t>Component</a:t>
            </a:r>
            <a:endParaRPr b="0" lang="en-US" sz="2000" spc="-1" strike="noStrike">
              <a:solidFill>
                <a:srgbClr val="000000"/>
              </a:solidFill>
              <a:latin typeface="Arial"/>
            </a:endParaRPr>
          </a:p>
          <a:p>
            <a:pPr defTabSz="914400">
              <a:lnSpc>
                <a:spcPct val="150000"/>
              </a:lnSpc>
            </a:pPr>
            <a:r>
              <a:rPr b="0" lang="tr-TR" sz="2000" spc="-1" strike="noStrike">
                <a:solidFill>
                  <a:srgbClr val="000000"/>
                </a:solidFill>
                <a:latin typeface="Arial"/>
                <a:ea typeface="DejaVu Sans"/>
              </a:rPr>
              <a:t>Ön yüz geliştiriminde kullanılacak temel componentleri (form item, enum, multi language input form vb.) sağlayan altyapı bileşenidir.</a:t>
            </a:r>
            <a:endParaRPr b="0" lang="en-US" sz="20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90" dur="indefinite" restart="never" nodeType="tmRoot">
          <p:childTnLst>
            <p:seq>
              <p:cTn id="191" dur="indefinite" nodeType="mainSeq">
                <p:childTnLst>
                  <p:par>
                    <p:cTn id="192" fill="hold">
                      <p:stCondLst>
                        <p:cond delay="0"/>
                      </p:stCondLst>
                      <p:childTnLst>
                        <p:par>
                          <p:cTn id="193" fill="hold">
                            <p:stCondLst>
                              <p:cond delay="0"/>
                            </p:stCondLst>
                            <p:childTnLst>
                              <p:par>
                                <p:cTn id="194" nodeType="withEffect" fill="hold" presetClass="entr" presetID="1">
                                  <p:stCondLst>
                                    <p:cond delay="0"/>
                                  </p:stCondLst>
                                  <p:childTnLst>
                                    <p:set>
                                      <p:cBhvr>
                                        <p:cTn id="195" dur="1" fill="hold">
                                          <p:stCondLst>
                                            <p:cond delay="0"/>
                                          </p:stCondLst>
                                        </p:cTn>
                                        <p:tgtEl>
                                          <p:spTgt spid="6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7"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ÖN YÜZ (FRONTEND) API ALTYAPISI</a:t>
            </a:r>
            <a:endParaRPr b="0" lang="en-US" sz="2000" spc="-1" strike="noStrike">
              <a:solidFill>
                <a:srgbClr val="000000"/>
              </a:solidFill>
              <a:latin typeface="Arial"/>
            </a:endParaRPr>
          </a:p>
        </p:txBody>
      </p:sp>
      <p:sp>
        <p:nvSpPr>
          <p:cNvPr id="608" name="CustomShape 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609" name="CustomShape 3"/>
          <p:cNvSpPr/>
          <p:nvPr/>
        </p:nvSpPr>
        <p:spPr>
          <a:xfrm>
            <a:off x="482760" y="914400"/>
            <a:ext cx="11361600" cy="3196080"/>
          </a:xfrm>
          <a:prstGeom prst="rect">
            <a:avLst/>
          </a:prstGeom>
          <a:noFill/>
          <a:ln w="9360">
            <a:noFill/>
          </a:ln>
        </p:spPr>
        <p:style>
          <a:lnRef idx="0"/>
          <a:fillRef idx="0"/>
          <a:effectRef idx="0"/>
          <a:fontRef idx="minor"/>
        </p:style>
        <p:txBody>
          <a:bodyPr lIns="99360" rIns="99360" tIns="49680" bIns="49680" anchor="ctr">
            <a:noAutofit/>
          </a:bodyPr>
          <a:p>
            <a:pPr marL="216000" indent="-213480" defTabSz="914400">
              <a:lnSpc>
                <a:spcPct val="150000"/>
              </a:lnSpc>
              <a:buClr>
                <a:srgbClr val="000000"/>
              </a:buClr>
              <a:buSzPct val="45000"/>
              <a:buFont typeface="Wingdings" charset="2"/>
              <a:buChar char=""/>
            </a:pPr>
            <a:r>
              <a:rPr b="0" lang="tr-TR" sz="2000" spc="-1" strike="noStrike">
                <a:solidFill>
                  <a:srgbClr val="000000"/>
                </a:solidFill>
                <a:latin typeface="Arial"/>
                <a:ea typeface="DejaVu Sans"/>
              </a:rPr>
              <a:t>Security</a:t>
            </a:r>
            <a:endParaRPr b="0" lang="en-US" sz="2000" spc="-1" strike="noStrike">
              <a:solidFill>
                <a:srgbClr val="000000"/>
              </a:solidFill>
              <a:latin typeface="Arial"/>
            </a:endParaRPr>
          </a:p>
          <a:p>
            <a:pPr defTabSz="914400">
              <a:lnSpc>
                <a:spcPct val="150000"/>
              </a:lnSpc>
            </a:pPr>
            <a:r>
              <a:rPr b="0" lang="tr-TR" sz="2000" spc="-1" strike="noStrike">
                <a:solidFill>
                  <a:srgbClr val="000000"/>
                </a:solidFill>
                <a:latin typeface="Arial"/>
                <a:ea typeface="DejaVu Sans"/>
              </a:rPr>
              <a:t>Kullanıcı girişi ile beraber, kullanıcının oturum bilgilerinin tutulmasını ve bu bilgilerle yetki kontrolünün yapılmasını sağlayan altyapı bileşenidir. (Guard, Granted Directives)</a:t>
            </a:r>
            <a:endParaRPr b="0" lang="en-US" sz="2000" spc="-1" strike="noStrike">
              <a:solidFill>
                <a:srgbClr val="000000"/>
              </a:solidFill>
              <a:latin typeface="Arial"/>
            </a:endParaRPr>
          </a:p>
          <a:p>
            <a:pPr defTabSz="914400">
              <a:lnSpc>
                <a:spcPct val="150000"/>
              </a:lnSpc>
            </a:pPr>
            <a:endParaRPr b="0" lang="en-US" sz="2000" spc="-1" strike="noStrike">
              <a:solidFill>
                <a:srgbClr val="000000"/>
              </a:solidFill>
              <a:latin typeface="Arial"/>
            </a:endParaRPr>
          </a:p>
          <a:p>
            <a:pPr marL="216000" indent="-213480" defTabSz="914400">
              <a:lnSpc>
                <a:spcPct val="150000"/>
              </a:lnSpc>
              <a:buClr>
                <a:srgbClr val="000000"/>
              </a:buClr>
              <a:buSzPct val="45000"/>
              <a:buFont typeface="Wingdings" charset="2"/>
              <a:buChar char=""/>
            </a:pPr>
            <a:r>
              <a:rPr b="0" lang="tr-TR" sz="2000" spc="-1" strike="noStrike">
                <a:solidFill>
                  <a:srgbClr val="000000"/>
                </a:solidFill>
                <a:latin typeface="Arial"/>
                <a:ea typeface="DejaVu Sans"/>
              </a:rPr>
              <a:t>Report</a:t>
            </a:r>
            <a:endParaRPr b="0" lang="en-US" sz="2000" spc="-1" strike="noStrike">
              <a:solidFill>
                <a:srgbClr val="000000"/>
              </a:solidFill>
              <a:latin typeface="Arial"/>
            </a:endParaRPr>
          </a:p>
          <a:p>
            <a:pPr defTabSz="914400">
              <a:lnSpc>
                <a:spcPct val="150000"/>
              </a:lnSpc>
            </a:pPr>
            <a:r>
              <a:rPr b="0" lang="tr-TR" sz="2000" spc="-1" strike="noStrike">
                <a:solidFill>
                  <a:srgbClr val="000000"/>
                </a:solidFill>
                <a:latin typeface="Arial"/>
                <a:ea typeface="DejaVu Sans"/>
              </a:rPr>
              <a:t>BFF (Backend for frontend) tasarım deseni uygulanarak, raporlama ürününe ait model ve rest servisler için typescript dosyalarını sağlayan altyapı bileşenidir.</a:t>
            </a:r>
            <a:endParaRPr b="0" lang="en-US" sz="2000" spc="-1" strike="noStrike">
              <a:solidFill>
                <a:srgbClr val="000000"/>
              </a:solidFill>
              <a:latin typeface="Arial"/>
            </a:endParaRPr>
          </a:p>
          <a:p>
            <a:pPr defTabSz="914400">
              <a:lnSpc>
                <a:spcPct val="150000"/>
              </a:lnSpc>
            </a:pPr>
            <a:endParaRPr b="0" lang="en-US" sz="20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96" dur="indefinite" restart="never" nodeType="tmRoot">
          <p:childTnLst>
            <p:seq>
              <p:cTn id="197" dur="indefinite" nodeType="mainSeq">
                <p:childTnLst>
                  <p:par>
                    <p:cTn id="198" fill="hold">
                      <p:stCondLst>
                        <p:cond delay="0"/>
                      </p:stCondLst>
                      <p:childTnLst>
                        <p:par>
                          <p:cTn id="199" fill="hold">
                            <p:stCondLst>
                              <p:cond delay="0"/>
                            </p:stCondLst>
                            <p:childTnLst>
                              <p:par>
                                <p:cTn id="200" nodeType="withEffect" fill="hold" presetClass="entr" presetID="1">
                                  <p:stCondLst>
                                    <p:cond delay="0"/>
                                  </p:stCondLst>
                                  <p:childTnLst>
                                    <p:set>
                                      <p:cBhvr>
                                        <p:cTn id="201" dur="1" fill="hold">
                                          <p:stCondLst>
                                            <p:cond delay="0"/>
                                          </p:stCondLst>
                                        </p:cTn>
                                        <p:tgtEl>
                                          <p:spTgt spid="6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0" name="CustomShape 1"/>
          <p:cNvSpPr/>
          <p:nvPr/>
        </p:nvSpPr>
        <p:spPr>
          <a:xfrm>
            <a:off x="0" y="80640"/>
            <a:ext cx="12186000" cy="49572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ÖN YÜZ (FRONTEND) API ALTYAPISI</a:t>
            </a:r>
            <a:endParaRPr b="0" lang="en-US" sz="2000" spc="-1" strike="noStrike">
              <a:solidFill>
                <a:srgbClr val="000000"/>
              </a:solidFill>
              <a:latin typeface="Arial"/>
            </a:endParaRPr>
          </a:p>
        </p:txBody>
      </p:sp>
      <p:sp>
        <p:nvSpPr>
          <p:cNvPr id="611" name="CustomShape 2"/>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612" name="CustomShape 3"/>
          <p:cNvSpPr/>
          <p:nvPr/>
        </p:nvSpPr>
        <p:spPr>
          <a:xfrm>
            <a:off x="482760" y="681120"/>
            <a:ext cx="11361600" cy="3245760"/>
          </a:xfrm>
          <a:prstGeom prst="rect">
            <a:avLst/>
          </a:prstGeom>
          <a:noFill/>
          <a:ln w="9360">
            <a:noFill/>
          </a:ln>
        </p:spPr>
        <p:style>
          <a:lnRef idx="0"/>
          <a:fillRef idx="0"/>
          <a:effectRef idx="0"/>
          <a:fontRef idx="minor"/>
        </p:style>
        <p:txBody>
          <a:bodyPr lIns="99360" rIns="99360" tIns="49680" bIns="49680" anchor="ctr">
            <a:noAutofit/>
          </a:bodyPr>
          <a:p>
            <a:pPr marL="216000" indent="-213480" defTabSz="914400">
              <a:lnSpc>
                <a:spcPct val="150000"/>
              </a:lnSpc>
              <a:buClr>
                <a:srgbClr val="000000"/>
              </a:buClr>
              <a:buSzPct val="45000"/>
              <a:buFont typeface="Wingdings" charset="2"/>
              <a:buChar char=""/>
            </a:pPr>
            <a:r>
              <a:rPr b="0" lang="tr-TR" sz="2000" spc="-1" strike="noStrike">
                <a:solidFill>
                  <a:srgbClr val="000000"/>
                </a:solidFill>
                <a:latin typeface="Arial"/>
                <a:ea typeface="DejaVu Sans"/>
              </a:rPr>
              <a:t>Theme</a:t>
            </a:r>
            <a:endParaRPr b="0" lang="en-US" sz="2000" spc="-1" strike="noStrike">
              <a:solidFill>
                <a:srgbClr val="000000"/>
              </a:solidFill>
              <a:latin typeface="Arial"/>
            </a:endParaRPr>
          </a:p>
          <a:p>
            <a:pPr defTabSz="914400">
              <a:lnSpc>
                <a:spcPct val="150000"/>
              </a:lnSpc>
            </a:pPr>
            <a:r>
              <a:rPr b="0" lang="tr-TR" sz="2000" spc="-1" strike="noStrike">
                <a:solidFill>
                  <a:srgbClr val="000000"/>
                </a:solidFill>
                <a:latin typeface="Arial"/>
                <a:ea typeface="DejaVu Sans"/>
              </a:rPr>
              <a:t>BİT’in (Bilgi İletişim Teknolojileri) belirlediği kullanıcı arayüz standartlarının uygulandığı bir web uygulamasına ait tema yapısını sağlayan altyapı bileşenidir. Ön yüz bileşenlerinin entegre bir şekilde çalışmasını sağlamaktadır. Bu entegrasyonlar pasif hale getirilebilmektedir. Bu sayede projelere özgü düzenlemeler yapılabilmektedir.</a:t>
            </a:r>
            <a:endParaRPr b="0" lang="en-US" sz="2000" spc="-1" strike="noStrike">
              <a:solidFill>
                <a:srgbClr val="000000"/>
              </a:solidFill>
              <a:latin typeface="Arial"/>
            </a:endParaRPr>
          </a:p>
          <a:p>
            <a:pPr defTabSz="914400">
              <a:lnSpc>
                <a:spcPct val="150000"/>
              </a:lnSpc>
            </a:pPr>
            <a:endParaRPr b="0" lang="en-US" sz="2000" spc="-1" strike="noStrike">
              <a:solidFill>
                <a:srgbClr val="000000"/>
              </a:solidFill>
              <a:latin typeface="Arial"/>
            </a:endParaRPr>
          </a:p>
          <a:p>
            <a:pPr defTabSz="914400">
              <a:lnSpc>
                <a:spcPct val="150000"/>
              </a:lnSpc>
            </a:pPr>
            <a:endParaRPr b="0" lang="en-US" sz="20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202" dur="indefinite" restart="never" nodeType="tmRoot">
          <p:childTnLst>
            <p:seq>
              <p:cTn id="203" dur="indefinite" nodeType="mainSeq">
                <p:childTnLst>
                  <p:par>
                    <p:cTn id="204" fill="hold">
                      <p:stCondLst>
                        <p:cond delay="0"/>
                      </p:stCondLst>
                      <p:childTnLst>
                        <p:par>
                          <p:cTn id="205" fill="hold">
                            <p:stCondLst>
                              <p:cond delay="0"/>
                            </p:stCondLst>
                            <p:childTnLst>
                              <p:par>
                                <p:cTn id="206" nodeType="withEffect" fill="hold" presetClass="entr" presetID="1">
                                  <p:stCondLst>
                                    <p:cond delay="0"/>
                                  </p:stCondLst>
                                  <p:childTnLst>
                                    <p:set>
                                      <p:cBhvr>
                                        <p:cTn id="207" dur="1" fill="hold">
                                          <p:stCondLst>
                                            <p:cond delay="0"/>
                                          </p:stCondLst>
                                        </p:cTn>
                                        <p:tgtEl>
                                          <p:spTgt spid="6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3" name="CustomShape 238"/>
          <p:cNvSpPr/>
          <p:nvPr/>
        </p:nvSpPr>
        <p:spPr>
          <a:xfrm>
            <a:off x="0" y="80640"/>
            <a:ext cx="12184920" cy="49464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tr-TR" sz="2000" spc="-1" strike="noStrike">
                <a:solidFill>
                  <a:srgbClr val="123d6e"/>
                </a:solidFill>
                <a:latin typeface="Arial"/>
                <a:ea typeface="DejaVu Sans"/>
              </a:rPr>
              <a:t>TEKNOLOJİLER</a:t>
            </a:r>
            <a:endParaRPr b="0" lang="en-US" sz="2000" spc="-1" strike="noStrike">
              <a:solidFill>
                <a:srgbClr val="000000"/>
              </a:solidFill>
              <a:latin typeface="Arial"/>
            </a:endParaRPr>
          </a:p>
        </p:txBody>
      </p:sp>
      <p:sp>
        <p:nvSpPr>
          <p:cNvPr id="614" name="CustomShape 239"/>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000000"/>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000000"/>
              </a:solidFill>
              <a:latin typeface="Arial"/>
            </a:endParaRPr>
          </a:p>
        </p:txBody>
      </p:sp>
      <p:sp>
        <p:nvSpPr>
          <p:cNvPr id="615" name="CustomShape 240"/>
          <p:cNvSpPr/>
          <p:nvPr/>
        </p:nvSpPr>
        <p:spPr>
          <a:xfrm>
            <a:off x="3170160" y="3522600"/>
            <a:ext cx="110340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n-GB" sz="1000" spc="-1" strike="noStrike" u="sng">
                <a:solidFill>
                  <a:srgbClr val="ff0000"/>
                </a:solidFill>
                <a:uFillTx/>
                <a:latin typeface="Arial Rounded MT Bold"/>
                <a:ea typeface="DejaVu Sans"/>
              </a:rPr>
              <a:t>Netflix</a:t>
            </a:r>
            <a:endParaRPr b="0" lang="en-US" sz="1000" spc="-1" strike="noStrike">
              <a:solidFill>
                <a:srgbClr val="000000"/>
              </a:solidFill>
              <a:latin typeface="Arial"/>
            </a:endParaRPr>
          </a:p>
          <a:p>
            <a:pPr defTabSz="914400">
              <a:lnSpc>
                <a:spcPct val="100000"/>
              </a:lnSpc>
            </a:pPr>
            <a:r>
              <a:rPr b="0" lang="en-GB" sz="1800" spc="-1" strike="noStrike" u="sng">
                <a:solidFill>
                  <a:srgbClr val="ff0000"/>
                </a:solidFill>
                <a:uFillTx/>
                <a:latin typeface="Arial Rounded MT Bold"/>
                <a:ea typeface="DejaVu Sans"/>
              </a:rPr>
              <a:t>Eureka</a:t>
            </a:r>
            <a:endParaRPr b="0" lang="en-US" sz="1800" spc="-1" strike="noStrike">
              <a:solidFill>
                <a:srgbClr val="000000"/>
              </a:solidFill>
              <a:latin typeface="Arial"/>
            </a:endParaRPr>
          </a:p>
        </p:txBody>
      </p:sp>
      <p:sp>
        <p:nvSpPr>
          <p:cNvPr id="616" name="CustomShape 241"/>
          <p:cNvSpPr/>
          <p:nvPr/>
        </p:nvSpPr>
        <p:spPr>
          <a:xfrm>
            <a:off x="3669480" y="5163480"/>
            <a:ext cx="111564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n-GB" sz="1000" spc="-1" strike="noStrike" u="sng">
                <a:solidFill>
                  <a:srgbClr val="ff0000"/>
                </a:solidFill>
                <a:uFillTx/>
                <a:latin typeface="Arial Rounded MT Bold"/>
                <a:ea typeface="DejaVu Sans"/>
              </a:rPr>
              <a:t>Netflix</a:t>
            </a:r>
            <a:endParaRPr b="0" lang="en-US" sz="1000" spc="-1" strike="noStrike">
              <a:solidFill>
                <a:srgbClr val="000000"/>
              </a:solidFill>
              <a:latin typeface="Arial"/>
            </a:endParaRPr>
          </a:p>
          <a:p>
            <a:pPr defTabSz="914400">
              <a:lnSpc>
                <a:spcPct val="100000"/>
              </a:lnSpc>
            </a:pPr>
            <a:r>
              <a:rPr b="0" lang="en-GB" sz="1800" spc="-1" strike="noStrike" u="sng">
                <a:solidFill>
                  <a:srgbClr val="ff0000"/>
                </a:solidFill>
                <a:uFillTx/>
                <a:latin typeface="Arial Rounded MT Bold"/>
                <a:ea typeface="DejaVu Sans"/>
              </a:rPr>
              <a:t>Ribbon</a:t>
            </a:r>
            <a:endParaRPr b="0" lang="en-US" sz="1800" spc="-1" strike="noStrike">
              <a:solidFill>
                <a:srgbClr val="000000"/>
              </a:solidFill>
              <a:latin typeface="Arial"/>
            </a:endParaRPr>
          </a:p>
        </p:txBody>
      </p:sp>
      <p:pic>
        <p:nvPicPr>
          <p:cNvPr id="617" name="Picture 15" descr=""/>
          <p:cNvPicPr/>
          <p:nvPr/>
        </p:nvPicPr>
        <p:blipFill>
          <a:blip r:embed="rId1"/>
          <a:stretch/>
        </p:blipFill>
        <p:spPr>
          <a:xfrm>
            <a:off x="9473040" y="640080"/>
            <a:ext cx="2500920" cy="1120320"/>
          </a:xfrm>
          <a:prstGeom prst="rect">
            <a:avLst/>
          </a:prstGeom>
          <a:ln w="0">
            <a:noFill/>
          </a:ln>
        </p:spPr>
      </p:pic>
      <p:pic>
        <p:nvPicPr>
          <p:cNvPr id="618" name="Picture 16" descr=""/>
          <p:cNvPicPr/>
          <p:nvPr/>
        </p:nvPicPr>
        <p:blipFill>
          <a:blip r:embed="rId2"/>
          <a:stretch/>
        </p:blipFill>
        <p:spPr>
          <a:xfrm>
            <a:off x="8412480" y="722520"/>
            <a:ext cx="954720" cy="1375920"/>
          </a:xfrm>
          <a:prstGeom prst="rect">
            <a:avLst/>
          </a:prstGeom>
          <a:ln w="0">
            <a:noFill/>
          </a:ln>
        </p:spPr>
      </p:pic>
      <p:sp>
        <p:nvSpPr>
          <p:cNvPr id="619" name="CustomShape 242"/>
          <p:cNvSpPr/>
          <p:nvPr/>
        </p:nvSpPr>
        <p:spPr>
          <a:xfrm>
            <a:off x="10149840" y="2228400"/>
            <a:ext cx="1192680" cy="560160"/>
          </a:xfrm>
          <a:prstGeom prst="round2DiagRect">
            <a:avLst>
              <a:gd name="adj1" fmla="val 16667"/>
              <a:gd name="adj2" fmla="val 0"/>
            </a:avLst>
          </a:prstGeom>
          <a:solidFill>
            <a:schemeClr val="lt1"/>
          </a:solidFill>
          <a:ln w="25560">
            <a:solidFill>
              <a:srgbClr val="a5a5a5">
                <a:alpha val="1000"/>
              </a:srgbClr>
            </a:solidFill>
            <a:miter/>
          </a:ln>
        </p:spPr>
        <p:style>
          <a:lnRef idx="0"/>
          <a:fillRef idx="0"/>
          <a:effectRef idx="0"/>
          <a:fontRef idx="minor"/>
        </p:style>
        <p:txBody>
          <a:bodyPr lIns="90000" rIns="90000" tIns="45000" bIns="45000" anchor="ctr">
            <a:noAutofit/>
          </a:bodyPr>
          <a:p>
            <a:pPr defTabSz="914400">
              <a:lnSpc>
                <a:spcPct val="100000"/>
              </a:lnSpc>
            </a:pPr>
            <a:r>
              <a:rPr b="0" lang="en-GB" sz="1000" spc="-1" strike="noStrike" u="sng">
                <a:solidFill>
                  <a:srgbClr val="c00000"/>
                </a:solidFill>
                <a:uFillTx/>
                <a:latin typeface="Arial Rounded MT Bold"/>
                <a:ea typeface="DejaVu Sans"/>
              </a:rPr>
              <a:t>Spring Cloud</a:t>
            </a:r>
            <a:endParaRPr b="0" lang="en-US" sz="1000" spc="-1" strike="noStrike">
              <a:solidFill>
                <a:srgbClr val="000000"/>
              </a:solidFill>
              <a:latin typeface="Arial"/>
            </a:endParaRPr>
          </a:p>
          <a:p>
            <a:pPr defTabSz="914400">
              <a:lnSpc>
                <a:spcPct val="100000"/>
              </a:lnSpc>
            </a:pPr>
            <a:r>
              <a:rPr b="0" lang="tr-TR" sz="1800" spc="-1" strike="noStrike" u="sng">
                <a:solidFill>
                  <a:srgbClr val="c00000"/>
                </a:solidFill>
                <a:uFillTx/>
                <a:latin typeface="Arial Rounded MT Bold"/>
                <a:ea typeface="DejaVu Sans"/>
              </a:rPr>
              <a:t>Config</a:t>
            </a:r>
            <a:endParaRPr b="0" lang="en-US" sz="1800" spc="-1" strike="noStrike">
              <a:solidFill>
                <a:srgbClr val="000000"/>
              </a:solidFill>
              <a:latin typeface="Arial"/>
            </a:endParaRPr>
          </a:p>
        </p:txBody>
      </p:sp>
      <p:sp>
        <p:nvSpPr>
          <p:cNvPr id="620" name="CustomShape 243"/>
          <p:cNvSpPr/>
          <p:nvPr/>
        </p:nvSpPr>
        <p:spPr>
          <a:xfrm>
            <a:off x="9966960" y="3236040"/>
            <a:ext cx="1305360" cy="599760"/>
          </a:xfrm>
          <a:prstGeom prst="round2DiagRect">
            <a:avLst>
              <a:gd name="adj1" fmla="val 16667"/>
              <a:gd name="adj2" fmla="val 3200"/>
            </a:avLst>
          </a:prstGeom>
          <a:solidFill>
            <a:schemeClr val="lt1"/>
          </a:solidFill>
          <a:ln w="25560">
            <a:solidFill>
              <a:srgbClr val="a5a5a5">
                <a:alpha val="1000"/>
              </a:srgbClr>
            </a:solidFill>
            <a:miter/>
          </a:ln>
        </p:spPr>
        <p:style>
          <a:lnRef idx="0"/>
          <a:fillRef idx="0"/>
          <a:effectRef idx="0"/>
          <a:fontRef idx="minor"/>
        </p:style>
        <p:txBody>
          <a:bodyPr lIns="90000" rIns="90000" tIns="45000" bIns="45000" anchor="ctr">
            <a:noAutofit/>
          </a:bodyPr>
          <a:p>
            <a:pPr defTabSz="914400">
              <a:lnSpc>
                <a:spcPct val="100000"/>
              </a:lnSpc>
            </a:pPr>
            <a:r>
              <a:rPr b="0" lang="en-GB" sz="1000" spc="-1" strike="noStrike" u="sng">
                <a:solidFill>
                  <a:srgbClr val="00b0f0"/>
                </a:solidFill>
                <a:uFillTx/>
                <a:latin typeface="Arial Rounded MT Bold"/>
                <a:ea typeface="DejaVu Sans"/>
              </a:rPr>
              <a:t>Spring Cloud</a:t>
            </a:r>
            <a:endParaRPr b="0" lang="en-US" sz="1000" spc="-1" strike="noStrike">
              <a:solidFill>
                <a:srgbClr val="000000"/>
              </a:solidFill>
              <a:latin typeface="Arial"/>
            </a:endParaRPr>
          </a:p>
          <a:p>
            <a:pPr defTabSz="914400">
              <a:lnSpc>
                <a:spcPct val="100000"/>
              </a:lnSpc>
            </a:pPr>
            <a:r>
              <a:rPr b="0" lang="tr-TR" sz="1800" spc="-1" strike="noStrike" u="sng">
                <a:solidFill>
                  <a:srgbClr val="00b0f0"/>
                </a:solidFill>
                <a:uFillTx/>
                <a:latin typeface="Arial Rounded MT Bold"/>
                <a:ea typeface="DejaVu Sans"/>
              </a:rPr>
              <a:t>OpenFeign</a:t>
            </a:r>
            <a:endParaRPr b="0" lang="en-US" sz="1800" spc="-1" strike="noStrike">
              <a:solidFill>
                <a:srgbClr val="000000"/>
              </a:solidFill>
              <a:latin typeface="Arial"/>
            </a:endParaRPr>
          </a:p>
        </p:txBody>
      </p:sp>
      <p:sp>
        <p:nvSpPr>
          <p:cNvPr id="621" name="CustomShape 244"/>
          <p:cNvSpPr/>
          <p:nvPr/>
        </p:nvSpPr>
        <p:spPr>
          <a:xfrm>
            <a:off x="9235440" y="4287240"/>
            <a:ext cx="1954440" cy="599760"/>
          </a:xfrm>
          <a:prstGeom prst="round2DiagRect">
            <a:avLst>
              <a:gd name="adj1" fmla="val 16667"/>
              <a:gd name="adj2" fmla="val 3200"/>
            </a:avLst>
          </a:prstGeom>
          <a:solidFill>
            <a:schemeClr val="lt1"/>
          </a:solidFill>
          <a:ln w="25560">
            <a:solidFill>
              <a:srgbClr val="a5a5a5">
                <a:alpha val="1000"/>
              </a:srgbClr>
            </a:solidFill>
            <a:miter/>
          </a:ln>
        </p:spPr>
        <p:style>
          <a:lnRef idx="0"/>
          <a:fillRef idx="0"/>
          <a:effectRef idx="0"/>
          <a:fontRef idx="minor"/>
        </p:style>
        <p:txBody>
          <a:bodyPr lIns="90000" rIns="90000" tIns="45000" bIns="45000" anchor="ctr">
            <a:noAutofit/>
          </a:bodyPr>
          <a:p>
            <a:pPr defTabSz="914400">
              <a:lnSpc>
                <a:spcPct val="100000"/>
              </a:lnSpc>
            </a:pPr>
            <a:r>
              <a:rPr b="0" lang="en-GB" sz="1000" spc="-1" strike="noStrike" u="sng">
                <a:solidFill>
                  <a:srgbClr val="7030a0"/>
                </a:solidFill>
                <a:uFillTx/>
                <a:latin typeface="Arial Rounded MT Bold"/>
                <a:ea typeface="DejaVu Sans"/>
              </a:rPr>
              <a:t>Spring Cloud</a:t>
            </a:r>
            <a:endParaRPr b="0" lang="en-US" sz="1000" spc="-1" strike="noStrike">
              <a:solidFill>
                <a:srgbClr val="000000"/>
              </a:solidFill>
              <a:latin typeface="Arial"/>
            </a:endParaRPr>
          </a:p>
          <a:p>
            <a:pPr defTabSz="914400">
              <a:lnSpc>
                <a:spcPct val="100000"/>
              </a:lnSpc>
            </a:pPr>
            <a:r>
              <a:rPr b="0" lang="en-GB" sz="1800" spc="-1" strike="noStrike" u="sng">
                <a:solidFill>
                  <a:srgbClr val="7030a0"/>
                </a:solidFill>
                <a:uFillTx/>
                <a:latin typeface="Arial Rounded MT Bold"/>
                <a:ea typeface="DejaVu Sans"/>
              </a:rPr>
              <a:t>Kubernetes</a:t>
            </a:r>
            <a:endParaRPr b="0" lang="en-US" sz="1800" spc="-1" strike="noStrike">
              <a:solidFill>
                <a:srgbClr val="000000"/>
              </a:solidFill>
              <a:latin typeface="Arial"/>
            </a:endParaRPr>
          </a:p>
        </p:txBody>
      </p:sp>
      <p:sp>
        <p:nvSpPr>
          <p:cNvPr id="622" name="CustomShape 245"/>
          <p:cNvSpPr/>
          <p:nvPr/>
        </p:nvSpPr>
        <p:spPr>
          <a:xfrm>
            <a:off x="7396920" y="4865400"/>
            <a:ext cx="1954440" cy="599760"/>
          </a:xfrm>
          <a:prstGeom prst="round2DiagRect">
            <a:avLst>
              <a:gd name="adj1" fmla="val 16667"/>
              <a:gd name="adj2" fmla="val 3200"/>
            </a:avLst>
          </a:prstGeom>
          <a:solidFill>
            <a:schemeClr val="lt1"/>
          </a:solidFill>
          <a:ln w="25560">
            <a:solidFill>
              <a:srgbClr val="a5a5a5">
                <a:alpha val="1000"/>
              </a:srgbClr>
            </a:solidFill>
            <a:miter/>
          </a:ln>
        </p:spPr>
        <p:style>
          <a:lnRef idx="0"/>
          <a:fillRef idx="0"/>
          <a:effectRef idx="0"/>
          <a:fontRef idx="minor"/>
        </p:style>
        <p:txBody>
          <a:bodyPr lIns="90000" rIns="90000" tIns="45000" bIns="45000" anchor="ctr">
            <a:noAutofit/>
          </a:bodyPr>
          <a:p>
            <a:pPr defTabSz="914400">
              <a:lnSpc>
                <a:spcPct val="100000"/>
              </a:lnSpc>
            </a:pPr>
            <a:r>
              <a:rPr b="0" lang="en-GB" sz="1000" spc="-1" strike="noStrike" u="sng">
                <a:solidFill>
                  <a:srgbClr val="ffc000"/>
                </a:solidFill>
                <a:uFillTx/>
                <a:latin typeface="Arial Rounded MT Bold"/>
                <a:ea typeface="DejaVu Sans"/>
              </a:rPr>
              <a:t>Spring Cloud</a:t>
            </a:r>
            <a:endParaRPr b="0" lang="en-US" sz="1000" spc="-1" strike="noStrike">
              <a:solidFill>
                <a:srgbClr val="000000"/>
              </a:solidFill>
              <a:latin typeface="Arial"/>
            </a:endParaRPr>
          </a:p>
          <a:p>
            <a:pPr defTabSz="914400">
              <a:lnSpc>
                <a:spcPct val="100000"/>
              </a:lnSpc>
            </a:pPr>
            <a:r>
              <a:rPr b="0" lang="en-GB" sz="1800" spc="-1" strike="noStrike" u="sng">
                <a:solidFill>
                  <a:srgbClr val="ffc000"/>
                </a:solidFill>
                <a:uFillTx/>
                <a:latin typeface="Arial Rounded MT Bold"/>
                <a:ea typeface="DejaVu Sans"/>
              </a:rPr>
              <a:t>Gateway</a:t>
            </a:r>
            <a:endParaRPr b="0" lang="en-US" sz="1800" spc="-1" strike="noStrike">
              <a:solidFill>
                <a:srgbClr val="000000"/>
              </a:solidFill>
              <a:latin typeface="Arial"/>
            </a:endParaRPr>
          </a:p>
        </p:txBody>
      </p:sp>
      <p:sp>
        <p:nvSpPr>
          <p:cNvPr id="623" name="CustomShape 246"/>
          <p:cNvSpPr/>
          <p:nvPr/>
        </p:nvSpPr>
        <p:spPr>
          <a:xfrm>
            <a:off x="6081480" y="4670280"/>
            <a:ext cx="1221120" cy="366840"/>
          </a:xfrm>
          <a:prstGeom prst="round2DiagRect">
            <a:avLst>
              <a:gd name="adj1" fmla="val 16667"/>
              <a:gd name="adj2" fmla="val 3200"/>
            </a:avLst>
          </a:prstGeom>
          <a:solidFill>
            <a:schemeClr val="lt1"/>
          </a:solidFill>
          <a:ln w="25560">
            <a:solidFill>
              <a:srgbClr val="a5a5a5">
                <a:alpha val="1000"/>
              </a:srgbClr>
            </a:solidFill>
            <a:miter/>
          </a:ln>
        </p:spPr>
        <p:style>
          <a:lnRef idx="0"/>
          <a:fillRef idx="0"/>
          <a:effectRef idx="0"/>
          <a:fontRef idx="minor"/>
        </p:style>
        <p:txBody>
          <a:bodyPr lIns="90000" rIns="90000" tIns="45000" bIns="45000" anchor="ctr">
            <a:noAutofit/>
          </a:bodyPr>
          <a:p>
            <a:pPr defTabSz="914400">
              <a:lnSpc>
                <a:spcPct val="100000"/>
              </a:lnSpc>
            </a:pPr>
            <a:r>
              <a:rPr b="0" lang="en-GB" sz="1000" spc="-1" strike="noStrike" u="sng">
                <a:solidFill>
                  <a:srgbClr val="0070c0"/>
                </a:solidFill>
                <a:uFillTx/>
                <a:latin typeface="Arial Rounded MT Bold"/>
                <a:ea typeface="DejaVu Sans"/>
              </a:rPr>
              <a:t>Spring Cloud</a:t>
            </a:r>
            <a:endParaRPr b="0" lang="en-US" sz="1000" spc="-1" strike="noStrike">
              <a:solidFill>
                <a:srgbClr val="000000"/>
              </a:solidFill>
              <a:latin typeface="Arial"/>
            </a:endParaRPr>
          </a:p>
          <a:p>
            <a:pPr defTabSz="914400">
              <a:lnSpc>
                <a:spcPct val="100000"/>
              </a:lnSpc>
            </a:pPr>
            <a:r>
              <a:rPr b="0" lang="en-GB" sz="1800" spc="-1" strike="noStrike" u="sng">
                <a:solidFill>
                  <a:srgbClr val="0070c0"/>
                </a:solidFill>
                <a:uFillTx/>
                <a:latin typeface="Arial Rounded MT Bold"/>
                <a:ea typeface="DejaVu Sans"/>
              </a:rPr>
              <a:t>Sleuth</a:t>
            </a:r>
            <a:endParaRPr b="0" lang="en-US" sz="1800" spc="-1" strike="noStrike">
              <a:solidFill>
                <a:srgbClr val="000000"/>
              </a:solidFill>
              <a:latin typeface="Arial"/>
            </a:endParaRPr>
          </a:p>
        </p:txBody>
      </p:sp>
      <p:pic>
        <p:nvPicPr>
          <p:cNvPr id="624" name="Picture 17" descr=""/>
          <p:cNvPicPr/>
          <p:nvPr/>
        </p:nvPicPr>
        <p:blipFill>
          <a:blip r:embed="rId3"/>
          <a:stretch/>
        </p:blipFill>
        <p:spPr>
          <a:xfrm>
            <a:off x="5770800" y="2375280"/>
            <a:ext cx="3838680" cy="925560"/>
          </a:xfrm>
          <a:prstGeom prst="rect">
            <a:avLst/>
          </a:prstGeom>
          <a:ln w="0">
            <a:noFill/>
          </a:ln>
        </p:spPr>
      </p:pic>
      <p:pic>
        <p:nvPicPr>
          <p:cNvPr id="625" name="Picture 18" descr=""/>
          <p:cNvPicPr/>
          <p:nvPr/>
        </p:nvPicPr>
        <p:blipFill>
          <a:blip r:embed="rId4"/>
          <a:stretch/>
        </p:blipFill>
        <p:spPr>
          <a:xfrm>
            <a:off x="4708800" y="3453120"/>
            <a:ext cx="1338840" cy="1114920"/>
          </a:xfrm>
          <a:prstGeom prst="rect">
            <a:avLst/>
          </a:prstGeom>
          <a:ln w="0">
            <a:noFill/>
          </a:ln>
        </p:spPr>
      </p:pic>
      <p:sp>
        <p:nvSpPr>
          <p:cNvPr id="626" name="CustomShape 247"/>
          <p:cNvSpPr/>
          <p:nvPr/>
        </p:nvSpPr>
        <p:spPr>
          <a:xfrm flipV="1" rot="12762000">
            <a:off x="4090320" y="3721320"/>
            <a:ext cx="653760" cy="306360"/>
          </a:xfrm>
          <a:prstGeom prst="curvedConnector3">
            <a:avLst>
              <a:gd name="adj1" fmla="val 50000"/>
            </a:avLst>
          </a:prstGeom>
          <a:noFill/>
          <a:ln w="12600">
            <a:solidFill>
              <a:srgbClr val="808080"/>
            </a:solidFill>
            <a:miter/>
            <a:tailEnd len="med" type="triangle" w="me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627" name="CustomShape 248"/>
          <p:cNvSpPr/>
          <p:nvPr/>
        </p:nvSpPr>
        <p:spPr>
          <a:xfrm flipV="1" rot="10800000">
            <a:off x="4192200" y="4039200"/>
            <a:ext cx="638280" cy="1068120"/>
          </a:xfrm>
          <a:prstGeom prst="curvedConnector2">
            <a:avLst/>
          </a:prstGeom>
          <a:noFill/>
          <a:ln w="12600">
            <a:solidFill>
              <a:srgbClr val="808080"/>
            </a:solidFill>
            <a:miter/>
            <a:tailEnd len="med" type="triangle" w="me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628" name="CustomShape 249"/>
          <p:cNvSpPr/>
          <p:nvPr/>
        </p:nvSpPr>
        <p:spPr>
          <a:xfrm rot="5400000">
            <a:off x="6480000" y="3376800"/>
            <a:ext cx="1375560" cy="1071720"/>
          </a:xfrm>
          <a:prstGeom prst="curvedConnector3">
            <a:avLst>
              <a:gd name="adj1" fmla="val 50000"/>
            </a:avLst>
          </a:prstGeom>
          <a:noFill/>
          <a:ln w="12600">
            <a:solidFill>
              <a:srgbClr val="0070c0"/>
            </a:solidFill>
            <a:miter/>
            <a:tailEnd len="med" type="triangle" w="me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629" name="CustomShape 250"/>
          <p:cNvSpPr/>
          <p:nvPr/>
        </p:nvSpPr>
        <p:spPr>
          <a:xfrm flipH="1" rot="16200000">
            <a:off x="7225920" y="3601080"/>
            <a:ext cx="1572840" cy="797760"/>
          </a:xfrm>
          <a:prstGeom prst="curvedConnector3">
            <a:avLst>
              <a:gd name="adj1" fmla="val 50000"/>
            </a:avLst>
          </a:prstGeom>
          <a:noFill/>
          <a:ln w="12600">
            <a:solidFill>
              <a:srgbClr val="ffc000"/>
            </a:solidFill>
            <a:miter/>
            <a:tailEnd len="med" type="triangle" w="me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630" name="CustomShape 251"/>
          <p:cNvSpPr/>
          <p:nvPr/>
        </p:nvSpPr>
        <p:spPr>
          <a:xfrm flipH="1" rot="16200000">
            <a:off x="8307360" y="2561760"/>
            <a:ext cx="932400" cy="2508840"/>
          </a:xfrm>
          <a:prstGeom prst="curvedConnector3">
            <a:avLst>
              <a:gd name="adj1" fmla="val 50000"/>
            </a:avLst>
          </a:prstGeom>
          <a:noFill/>
          <a:ln w="12600">
            <a:solidFill>
              <a:srgbClr val="7030a0"/>
            </a:solidFill>
            <a:miter/>
            <a:tailEnd len="med" type="triangle" w="me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631" name="CustomShape 252"/>
          <p:cNvSpPr/>
          <p:nvPr/>
        </p:nvSpPr>
        <p:spPr>
          <a:xfrm flipV="1" rot="10800000">
            <a:off x="5944680" y="3242880"/>
            <a:ext cx="1849680" cy="564840"/>
          </a:xfrm>
          <a:prstGeom prst="curvedConnector3">
            <a:avLst>
              <a:gd name="adj1" fmla="val 50000"/>
            </a:avLst>
          </a:prstGeom>
          <a:noFill/>
          <a:ln w="12600">
            <a:solidFill>
              <a:srgbClr val="ff0000"/>
            </a:solidFill>
            <a:miter/>
            <a:tailEnd len="med" type="triangle" w="me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632" name="CustomShape 253"/>
          <p:cNvSpPr/>
          <p:nvPr/>
        </p:nvSpPr>
        <p:spPr>
          <a:xfrm flipH="1" rot="16200000">
            <a:off x="8648280" y="2222280"/>
            <a:ext cx="215280" cy="2469960"/>
          </a:xfrm>
          <a:prstGeom prst="curvedConnector2">
            <a:avLst/>
          </a:prstGeom>
          <a:noFill/>
          <a:ln w="12600">
            <a:solidFill>
              <a:srgbClr val="00b0f0"/>
            </a:solidFill>
            <a:miter/>
            <a:tailEnd len="med" type="triangle" w="me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sp>
        <p:nvSpPr>
          <p:cNvPr id="633" name="CustomShape 254"/>
          <p:cNvSpPr/>
          <p:nvPr/>
        </p:nvSpPr>
        <p:spPr>
          <a:xfrm flipH="1" flipV="1" rot="5400000">
            <a:off x="8415360" y="1614600"/>
            <a:ext cx="782280" cy="2582280"/>
          </a:xfrm>
          <a:prstGeom prst="curvedConnector4">
            <a:avLst>
              <a:gd name="adj1" fmla="val -27705"/>
              <a:gd name="adj2" fmla="val 87127"/>
            </a:avLst>
          </a:prstGeom>
          <a:noFill/>
          <a:ln w="12600">
            <a:solidFill>
              <a:srgbClr val="c00000"/>
            </a:solidFill>
            <a:miter/>
            <a:tailEnd len="med" type="triangle" w="me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pic>
        <p:nvPicPr>
          <p:cNvPr id="634" name="Picture 19" descr=""/>
          <p:cNvPicPr/>
          <p:nvPr/>
        </p:nvPicPr>
        <p:blipFill>
          <a:blip r:embed="rId5"/>
          <a:stretch/>
        </p:blipFill>
        <p:spPr>
          <a:xfrm>
            <a:off x="14760" y="563400"/>
            <a:ext cx="2852640" cy="1207800"/>
          </a:xfrm>
          <a:prstGeom prst="rect">
            <a:avLst/>
          </a:prstGeom>
          <a:ln w="0">
            <a:noFill/>
          </a:ln>
        </p:spPr>
      </p:pic>
      <p:pic>
        <p:nvPicPr>
          <p:cNvPr id="635" name="Picture 20" descr=""/>
          <p:cNvPicPr/>
          <p:nvPr/>
        </p:nvPicPr>
        <p:blipFill>
          <a:blip r:embed="rId6"/>
          <a:stretch/>
        </p:blipFill>
        <p:spPr>
          <a:xfrm>
            <a:off x="1854720" y="4663440"/>
            <a:ext cx="975240" cy="1492560"/>
          </a:xfrm>
          <a:prstGeom prst="rect">
            <a:avLst/>
          </a:prstGeom>
          <a:ln w="0">
            <a:noFill/>
          </a:ln>
        </p:spPr>
      </p:pic>
      <p:pic>
        <p:nvPicPr>
          <p:cNvPr id="636" name="Picture 21" descr=""/>
          <p:cNvPicPr/>
          <p:nvPr/>
        </p:nvPicPr>
        <p:blipFill>
          <a:blip r:embed="rId7"/>
          <a:stretch/>
        </p:blipFill>
        <p:spPr>
          <a:xfrm>
            <a:off x="6217920" y="5577840"/>
            <a:ext cx="2360160" cy="696240"/>
          </a:xfrm>
          <a:prstGeom prst="rect">
            <a:avLst/>
          </a:prstGeom>
          <a:ln w="0">
            <a:noFill/>
          </a:ln>
        </p:spPr>
      </p:pic>
      <p:pic>
        <p:nvPicPr>
          <p:cNvPr id="637" name="Picture 22" descr=""/>
          <p:cNvPicPr/>
          <p:nvPr/>
        </p:nvPicPr>
        <p:blipFill>
          <a:blip r:embed="rId8"/>
          <a:stretch/>
        </p:blipFill>
        <p:spPr>
          <a:xfrm>
            <a:off x="4754880" y="5592600"/>
            <a:ext cx="965520" cy="803520"/>
          </a:xfrm>
          <a:prstGeom prst="rect">
            <a:avLst/>
          </a:prstGeom>
          <a:ln w="0">
            <a:noFill/>
          </a:ln>
        </p:spPr>
      </p:pic>
      <p:pic>
        <p:nvPicPr>
          <p:cNvPr id="638" name="Picture 26" descr=""/>
          <p:cNvPicPr/>
          <p:nvPr/>
        </p:nvPicPr>
        <p:blipFill>
          <a:blip r:embed="rId9"/>
          <a:stretch/>
        </p:blipFill>
        <p:spPr>
          <a:xfrm>
            <a:off x="8961120" y="4937760"/>
            <a:ext cx="2822040" cy="696240"/>
          </a:xfrm>
          <a:prstGeom prst="rect">
            <a:avLst/>
          </a:prstGeom>
          <a:ln w="0">
            <a:noFill/>
          </a:ln>
        </p:spPr>
      </p:pic>
      <p:pic>
        <p:nvPicPr>
          <p:cNvPr id="639" name="Picture 27" descr=""/>
          <p:cNvPicPr/>
          <p:nvPr/>
        </p:nvPicPr>
        <p:blipFill>
          <a:blip r:embed="rId10"/>
          <a:stretch/>
        </p:blipFill>
        <p:spPr>
          <a:xfrm>
            <a:off x="3109320" y="2129400"/>
            <a:ext cx="2861280" cy="789840"/>
          </a:xfrm>
          <a:prstGeom prst="rect">
            <a:avLst/>
          </a:prstGeom>
          <a:ln w="0">
            <a:noFill/>
          </a:ln>
        </p:spPr>
      </p:pic>
      <p:pic>
        <p:nvPicPr>
          <p:cNvPr id="640" name="Picture 28" descr=""/>
          <p:cNvPicPr/>
          <p:nvPr/>
        </p:nvPicPr>
        <p:blipFill>
          <a:blip r:embed="rId11"/>
          <a:stretch/>
        </p:blipFill>
        <p:spPr>
          <a:xfrm>
            <a:off x="91440" y="3840480"/>
            <a:ext cx="1649160" cy="1526040"/>
          </a:xfrm>
          <a:prstGeom prst="rect">
            <a:avLst/>
          </a:prstGeom>
          <a:ln w="0">
            <a:noFill/>
          </a:ln>
        </p:spPr>
      </p:pic>
      <p:pic>
        <p:nvPicPr>
          <p:cNvPr id="641" name="Picture 29" descr=""/>
          <p:cNvPicPr/>
          <p:nvPr/>
        </p:nvPicPr>
        <p:blipFill>
          <a:blip r:embed="rId12"/>
          <a:stretch/>
        </p:blipFill>
        <p:spPr>
          <a:xfrm>
            <a:off x="91440" y="5358960"/>
            <a:ext cx="954720" cy="945720"/>
          </a:xfrm>
          <a:prstGeom prst="rect">
            <a:avLst/>
          </a:prstGeom>
          <a:ln w="0">
            <a:noFill/>
          </a:ln>
        </p:spPr>
      </p:pic>
      <p:pic>
        <p:nvPicPr>
          <p:cNvPr id="642" name="Picture 30" descr=""/>
          <p:cNvPicPr/>
          <p:nvPr/>
        </p:nvPicPr>
        <p:blipFill>
          <a:blip r:embed="rId13"/>
          <a:stretch/>
        </p:blipFill>
        <p:spPr>
          <a:xfrm>
            <a:off x="14400" y="2121840"/>
            <a:ext cx="2648880" cy="1149840"/>
          </a:xfrm>
          <a:prstGeom prst="rect">
            <a:avLst/>
          </a:prstGeom>
          <a:ln w="0">
            <a:noFill/>
          </a:ln>
        </p:spPr>
      </p:pic>
      <p:pic>
        <p:nvPicPr>
          <p:cNvPr id="643" name="Picture 31" descr=""/>
          <p:cNvPicPr/>
          <p:nvPr/>
        </p:nvPicPr>
        <p:blipFill>
          <a:blip r:embed="rId14"/>
          <a:stretch/>
        </p:blipFill>
        <p:spPr>
          <a:xfrm>
            <a:off x="5380920" y="736920"/>
            <a:ext cx="2044440" cy="892080"/>
          </a:xfrm>
          <a:prstGeom prst="rect">
            <a:avLst/>
          </a:prstGeom>
          <a:ln w="0">
            <a:noFill/>
          </a:ln>
        </p:spPr>
      </p:pic>
      <p:sp>
        <p:nvSpPr>
          <p:cNvPr id="644" name="CustomShape 255"/>
          <p:cNvSpPr/>
          <p:nvPr/>
        </p:nvSpPr>
        <p:spPr>
          <a:xfrm>
            <a:off x="3528360" y="687960"/>
            <a:ext cx="1972080" cy="1290960"/>
          </a:xfrm>
          <a:prstGeom prst="rect">
            <a:avLst/>
          </a:prstGeom>
          <a:blipFill rotWithShape="0">
            <a:blip r:embed="rId15"/>
            <a:srcRect/>
            <a:stretch/>
          </a:blipFill>
          <a:ln w="25560">
            <a:solidFill>
              <a:srgbClr val="ffffff"/>
            </a:solidFill>
            <a:miter/>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rgbClr val="000000"/>
              </a:solidFill>
              <a:latin typeface="Arial"/>
              <a:ea typeface="DejaVu Sans"/>
            </a:endParaRPr>
          </a:p>
        </p:txBody>
      </p:sp>
      <p:pic>
        <p:nvPicPr>
          <p:cNvPr id="645" name="Resim 8" descr=""/>
          <p:cNvPicPr/>
          <p:nvPr/>
        </p:nvPicPr>
        <p:blipFill>
          <a:blip r:embed="rId16"/>
          <a:stretch/>
        </p:blipFill>
        <p:spPr>
          <a:xfrm>
            <a:off x="4202280" y="4649400"/>
            <a:ext cx="2392200" cy="1043280"/>
          </a:xfrm>
          <a:prstGeom prst="rect">
            <a:avLst/>
          </a:prstGeom>
          <a:ln w="0">
            <a:noFill/>
          </a:ln>
        </p:spPr>
      </p:pic>
      <p:pic>
        <p:nvPicPr>
          <p:cNvPr id="646" name="Resim 9" descr=""/>
          <p:cNvPicPr/>
          <p:nvPr/>
        </p:nvPicPr>
        <p:blipFill>
          <a:blip r:embed="rId17"/>
          <a:stretch/>
        </p:blipFill>
        <p:spPr>
          <a:xfrm>
            <a:off x="2011680" y="4016160"/>
            <a:ext cx="778680" cy="642600"/>
          </a:xfrm>
          <a:prstGeom prst="rect">
            <a:avLst/>
          </a:prstGeom>
          <a:ln w="0">
            <a:noFill/>
          </a:ln>
        </p:spPr>
      </p:pic>
      <p:pic>
        <p:nvPicPr>
          <p:cNvPr id="647" name="Resim 10" descr=""/>
          <p:cNvPicPr/>
          <p:nvPr/>
        </p:nvPicPr>
        <p:blipFill>
          <a:blip r:embed="rId18"/>
          <a:stretch/>
        </p:blipFill>
        <p:spPr>
          <a:xfrm>
            <a:off x="1315800" y="1510200"/>
            <a:ext cx="2109240" cy="809640"/>
          </a:xfrm>
          <a:prstGeom prst="rect">
            <a:avLst/>
          </a:prstGeom>
          <a:ln w="0">
            <a:noFill/>
          </a:ln>
        </p:spPr>
      </p:pic>
      <p:pic>
        <p:nvPicPr>
          <p:cNvPr id="648" name="Resim 11" descr=""/>
          <p:cNvPicPr/>
          <p:nvPr/>
        </p:nvPicPr>
        <p:blipFill>
          <a:blip r:embed="rId19"/>
          <a:stretch/>
        </p:blipFill>
        <p:spPr>
          <a:xfrm>
            <a:off x="9272520" y="5669280"/>
            <a:ext cx="2152800" cy="580320"/>
          </a:xfrm>
          <a:prstGeom prst="rect">
            <a:avLst/>
          </a:prstGeom>
          <a:ln w="0">
            <a:noFill/>
          </a:ln>
        </p:spPr>
      </p:pic>
      <p:pic>
        <p:nvPicPr>
          <p:cNvPr id="649" name="Resim 12" descr=""/>
          <p:cNvPicPr/>
          <p:nvPr/>
        </p:nvPicPr>
        <p:blipFill>
          <a:blip r:embed="rId20"/>
          <a:stretch/>
        </p:blipFill>
        <p:spPr>
          <a:xfrm>
            <a:off x="91440" y="3039840"/>
            <a:ext cx="2625120" cy="992520"/>
          </a:xfrm>
          <a:prstGeom prst="rect">
            <a:avLst/>
          </a:prstGeom>
          <a:ln w="0">
            <a:noFill/>
          </a:ln>
        </p:spPr>
      </p:pic>
      <p:pic>
        <p:nvPicPr>
          <p:cNvPr id="650" name="Resim 13" descr=""/>
          <p:cNvPicPr/>
          <p:nvPr/>
        </p:nvPicPr>
        <p:blipFill>
          <a:blip r:embed="rId21"/>
          <a:stretch/>
        </p:blipFill>
        <p:spPr>
          <a:xfrm>
            <a:off x="6170760" y="1645920"/>
            <a:ext cx="2054160" cy="832320"/>
          </a:xfrm>
          <a:prstGeom prst="rect">
            <a:avLst/>
          </a:prstGeom>
          <a:ln w="0">
            <a:noFill/>
          </a:ln>
        </p:spPr>
      </p:pic>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1" name="CustomShape 1"/>
          <p:cNvSpPr/>
          <p:nvPr/>
        </p:nvSpPr>
        <p:spPr>
          <a:xfrm>
            <a:off x="1346040" y="3667320"/>
            <a:ext cx="5916960" cy="926640"/>
          </a:xfrm>
          <a:prstGeom prst="rect">
            <a:avLst/>
          </a:prstGeom>
          <a:noFill/>
          <a:ln w="0">
            <a:noFill/>
          </a:ln>
        </p:spPr>
        <p:style>
          <a:lnRef idx="0"/>
          <a:fillRef idx="0"/>
          <a:effectRef idx="0"/>
          <a:fontRef idx="minor"/>
        </p:style>
        <p:txBody>
          <a:bodyPr lIns="90000" rIns="90000" tIns="45000" bIns="45000" anchor="ctr">
            <a:noAutofit/>
          </a:bodyPr>
          <a:p>
            <a:pPr defTabSz="914400">
              <a:lnSpc>
                <a:spcPct val="90000"/>
              </a:lnSpc>
            </a:pPr>
            <a:r>
              <a:rPr b="1" lang="en-US" sz="2800" spc="-1" strike="noStrike">
                <a:solidFill>
                  <a:srgbClr val="ffffff"/>
                </a:solidFill>
                <a:latin typeface="Arial"/>
                <a:ea typeface="DejaVu Sans"/>
              </a:rPr>
              <a:t>Teşekkürler</a:t>
            </a:r>
            <a:endParaRPr b="0" lang="en-US" sz="2800" spc="-1" strike="noStrike">
              <a:solidFill>
                <a:srgbClr val="ffffff"/>
              </a:solidFill>
              <a:latin typeface="Arial"/>
            </a:endParaRPr>
          </a:p>
        </p:txBody>
      </p:sp>
      <p:sp>
        <p:nvSpPr>
          <p:cNvPr id="652" name="CustomShape 2"/>
          <p:cNvSpPr/>
          <p:nvPr/>
        </p:nvSpPr>
        <p:spPr>
          <a:xfrm>
            <a:off x="1346040" y="2194920"/>
            <a:ext cx="5916960" cy="926640"/>
          </a:xfrm>
          <a:prstGeom prst="rect">
            <a:avLst/>
          </a:prstGeom>
          <a:noFill/>
          <a:ln w="0">
            <a:noFill/>
          </a:ln>
        </p:spPr>
        <p:style>
          <a:lnRef idx="0"/>
          <a:fillRef idx="0"/>
          <a:effectRef idx="0"/>
          <a:fontRef idx="minor"/>
        </p:style>
        <p:txBody>
          <a:bodyPr lIns="90000" rIns="90000" tIns="45000" bIns="45000" anchor="ctr">
            <a:noAutofit/>
          </a:bodyPr>
          <a:p>
            <a:pPr defTabSz="914400">
              <a:lnSpc>
                <a:spcPct val="90000"/>
              </a:lnSpc>
            </a:pPr>
            <a:r>
              <a:rPr b="1" lang="en-US" sz="2800" spc="-1" strike="noStrike">
                <a:solidFill>
                  <a:srgbClr val="ffffff"/>
                </a:solidFill>
                <a:latin typeface="Arial"/>
                <a:ea typeface="DejaVu Sans"/>
              </a:rPr>
              <a:t>Soru ve Cevaplar</a:t>
            </a:r>
            <a:endParaRPr b="0" lang="en-US" sz="2800" spc="-1" strike="noStrike">
              <a:solidFill>
                <a:srgbClr val="ffffff"/>
              </a:solidFill>
              <a:latin typeface="Arial"/>
            </a:endParaRPr>
          </a:p>
        </p:txBody>
      </p:sp>
      <p:sp>
        <p:nvSpPr>
          <p:cNvPr id="653" name="CustomShape 3"/>
          <p:cNvSpPr/>
          <p:nvPr/>
        </p:nvSpPr>
        <p:spPr>
          <a:xfrm>
            <a:off x="1386720" y="4525200"/>
            <a:ext cx="5336640" cy="1918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800" spc="-1" strike="noStrike">
                <a:solidFill>
                  <a:srgbClr val="ffffff"/>
                </a:solidFill>
                <a:latin typeface="Georgia"/>
                <a:ea typeface="DejaVu Sans"/>
              </a:rPr>
              <a:t>www.havelsan.com.tr</a:t>
            </a:r>
            <a:endParaRPr b="0" lang="en-US" sz="1800" spc="-1" strike="noStrike">
              <a:solidFill>
                <a:srgbClr val="ffffff"/>
              </a:solidFill>
              <a:latin typeface="Arial"/>
            </a:endParaRPr>
          </a:p>
          <a:p>
            <a:pPr defTabSz="914400">
              <a:lnSpc>
                <a:spcPct val="100000"/>
              </a:lnSpc>
            </a:pPr>
            <a:endParaRPr b="0" lang="en-US" sz="1800" spc="-1" strike="noStrike">
              <a:solidFill>
                <a:srgbClr val="ffffff"/>
              </a:solidFill>
              <a:latin typeface="Arial"/>
            </a:endParaRPr>
          </a:p>
          <a:p>
            <a:pPr defTabSz="914400">
              <a:lnSpc>
                <a:spcPct val="100000"/>
              </a:lnSpc>
            </a:pPr>
            <a:r>
              <a:rPr b="0" lang="tr-TR" sz="1600" spc="-1" strike="noStrike">
                <a:solidFill>
                  <a:srgbClr val="ffffff"/>
                </a:solidFill>
                <a:latin typeface="Georgia"/>
                <a:ea typeface="DejaVu Sans"/>
              </a:rPr>
              <a:t>© 2020 </a:t>
            </a:r>
            <a:r>
              <a:rPr b="0" lang="en-US" sz="1600" spc="-1" strike="noStrike">
                <a:solidFill>
                  <a:srgbClr val="ffffff"/>
                </a:solidFill>
                <a:latin typeface="Georgia"/>
                <a:ea typeface="DejaVu Sans"/>
              </a:rPr>
              <a:t>HAVELSAN</a:t>
            </a:r>
            <a:r>
              <a:rPr b="0" lang="tr-TR" sz="1600" spc="-1" strike="noStrike">
                <a:solidFill>
                  <a:srgbClr val="ffffff"/>
                </a:solidFill>
                <a:latin typeface="Georgia"/>
                <a:ea typeface="DejaVu Sans"/>
              </a:rPr>
              <a:t> All rights reserved.</a:t>
            </a:r>
            <a:endParaRPr b="0" lang="en-US" sz="1600" spc="-1" strike="noStrike">
              <a:solidFill>
                <a:srgbClr val="ffffff"/>
              </a:solidFill>
              <a:latin typeface="Arial"/>
            </a:endParaRPr>
          </a:p>
          <a:p>
            <a:pPr defTabSz="914400">
              <a:lnSpc>
                <a:spcPct val="100000"/>
              </a:lnSpc>
            </a:pPr>
            <a:r>
              <a:rPr b="0" lang="tr-TR" sz="1600" spc="-1" strike="noStrike">
                <a:solidFill>
                  <a:srgbClr val="ffffff"/>
                </a:solidFill>
                <a:latin typeface="Georgia"/>
                <a:ea typeface="DejaVu Sans"/>
              </a:rPr>
              <a:t>HAVELSAN </a:t>
            </a:r>
            <a:r>
              <a:rPr b="0" lang="en-US" sz="1600" spc="-1" strike="noStrike">
                <a:solidFill>
                  <a:srgbClr val="ffffff"/>
                </a:solidFill>
                <a:latin typeface="Georgia"/>
                <a:ea typeface="DejaVu Sans"/>
              </a:rPr>
              <a:t>BİT </a:t>
            </a:r>
            <a:r>
              <a:rPr b="0" lang="tr-TR" sz="1600" spc="-1" strike="noStrike">
                <a:solidFill>
                  <a:srgbClr val="ffffff"/>
                </a:solidFill>
                <a:latin typeface="Georgia"/>
                <a:ea typeface="DejaVu Sans"/>
              </a:rPr>
              <a:t>YAZILIMLARI MİMARİ </a:t>
            </a:r>
            <a:r>
              <a:rPr b="0" lang="en-US" sz="1600" spc="-1" strike="noStrike">
                <a:solidFill>
                  <a:srgbClr val="ffffff"/>
                </a:solidFill>
                <a:latin typeface="Georgia"/>
                <a:ea typeface="DejaVu Sans"/>
              </a:rPr>
              <a:t>GRUBU</a:t>
            </a:r>
            <a:endParaRPr b="0" lang="en-US" sz="1600" spc="-1" strike="noStrike">
              <a:solidFill>
                <a:srgbClr val="ffffff"/>
              </a:solidFill>
              <a:latin typeface="Arial"/>
            </a:endParaRPr>
          </a:p>
          <a:p>
            <a:pPr defTabSz="914400">
              <a:lnSpc>
                <a:spcPct val="100000"/>
              </a:lnSpc>
            </a:pPr>
            <a:endParaRPr b="0" lang="en-US" sz="1600" spc="-1" strike="noStrike">
              <a:solidFill>
                <a:srgbClr val="ffffff"/>
              </a:solidFill>
              <a:latin typeface="Arial"/>
            </a:endParaRPr>
          </a:p>
          <a:p>
            <a:pPr defTabSz="914400">
              <a:lnSpc>
                <a:spcPct val="100000"/>
              </a:lnSpc>
            </a:pPr>
            <a:r>
              <a:rPr b="0" lang="tr-TR" sz="1800" spc="-1" strike="noStrike">
                <a:solidFill>
                  <a:srgbClr val="ffffff"/>
                </a:solidFill>
                <a:latin typeface="Georgia"/>
                <a:ea typeface="DejaVu Sans"/>
              </a:rPr>
              <a:t>Mustafa Kemal Mahallesi 2120 Cad. No:39 P.K. : 06510 Çankaya/ANKARA</a:t>
            </a:r>
            <a:endParaRPr b="0" lang="en-US" sz="1800" spc="-1" strike="noStrike">
              <a:solidFill>
                <a:srgbClr val="ffffff"/>
              </a:solidFill>
              <a:latin typeface="Arial"/>
            </a:endParaRPr>
          </a:p>
        </p:txBody>
      </p:sp>
      <p:sp>
        <p:nvSpPr>
          <p:cNvPr id="654" name="CustomShape 4"/>
          <p:cNvSpPr/>
          <p:nvPr/>
        </p:nvSpPr>
        <p:spPr>
          <a:xfrm>
            <a:off x="10915920" y="6442560"/>
            <a:ext cx="113688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pc="-1" strike="noStrike">
                <a:solidFill>
                  <a:srgbClr val="bfbfbf"/>
                </a:solidFill>
                <a:latin typeface="Arial"/>
                <a:ea typeface="DejaVu Sans"/>
              </a:rPr>
              <a:t>HAVELSAN ÖZEL</a:t>
            </a:r>
            <a:endParaRPr b="0" lang="en-US" sz="900" spc="-1" strike="noStrike">
              <a:solidFill>
                <a:srgbClr val="ffffff"/>
              </a:solidFill>
              <a:latin typeface="Arial"/>
            </a:endParaRPr>
          </a:p>
          <a:p>
            <a:pPr algn="r" defTabSz="914400">
              <a:lnSpc>
                <a:spcPct val="100000"/>
              </a:lnSpc>
            </a:pPr>
            <a:r>
              <a:rPr b="0" lang="tr-TR" sz="1200" spc="-1" strike="noStrike">
                <a:solidFill>
                  <a:srgbClr val="000000"/>
                </a:solidFill>
                <a:latin typeface="Times New Roman"/>
                <a:ea typeface="DejaVu Sans"/>
              </a:rPr>
              <a:t> </a:t>
            </a:r>
            <a:endParaRPr b="0" lang="en-US" sz="1200" spc="-1" strike="noStrike">
              <a:solidFill>
                <a:srgbClr val="ffffff"/>
              </a:solidFill>
              <a:latin typeface="Arial"/>
            </a:endParaRPr>
          </a:p>
        </p:txBody>
      </p:sp>
    </p:spTree>
  </p:cSld>
  <mc:AlternateContent>
    <mc:Choice Requires="p14">
      <p:transition spd="slow" p14:dur="2000"/>
    </mc:Choice>
    <mc:Fallback>
      <p:transition spd="slow"/>
    </mc:Fallback>
  </mc:AlternateContent>
  <p:timing>
    <p:tnLst>
      <p:par>
        <p:cTn id="208" dur="indefinite" restart="never" nodeType="tmRoot">
          <p:childTnLst>
            <p:seq>
              <p:cTn id="209" dur="indefinite" nodeType="mainSeq">
                <p:childTnLst>
                  <p:par>
                    <p:cTn id="210" fill="hold">
                      <p:stCondLst>
                        <p:cond delay="0"/>
                      </p:stCondLst>
                      <p:childTnLst>
                        <p:par>
                          <p:cTn id="211" fill="hold">
                            <p:stCondLst>
                              <p:cond delay="0"/>
                            </p:stCondLst>
                            <p:childTnLst>
                              <p:par>
                                <p:cTn id="212" nodeType="withEffect" fill="hold" presetClass="entr" presetID="23" presetSubtype="272">
                                  <p:stCondLst>
                                    <p:cond delay="0"/>
                                  </p:stCondLst>
                                  <p:childTnLst>
                                    <p:set>
                                      <p:cBhvr>
                                        <p:cTn id="213" dur="1" fill="hold">
                                          <p:stCondLst>
                                            <p:cond delay="0"/>
                                          </p:stCondLst>
                                        </p:cTn>
                                        <p:tgtEl>
                                          <p:spTgt spid="652"/>
                                        </p:tgtEl>
                                        <p:attrNameLst>
                                          <p:attrName>style.visibility</p:attrName>
                                        </p:attrNameLst>
                                      </p:cBhvr>
                                      <p:to>
                                        <p:strVal val="visible"/>
                                      </p:to>
                                    </p:set>
                                    <p:anim calcmode="lin" valueType="num">
                                      <p:cBhvr additive="repl">
                                        <p:cTn id="214" dur="500" fill="hold"/>
                                        <p:tgtEl>
                                          <p:spTgt spid="652"/>
                                        </p:tgtEl>
                                        <p:attrNameLst>
                                          <p:attrName>ppt_w</p:attrName>
                                        </p:attrNameLst>
                                      </p:cBhvr>
                                      <p:tavLst>
                                        <p:tav tm="0">
                                          <p:val>
                                            <p:strVal val="2/3*#ppt_w"/>
                                          </p:val>
                                        </p:tav>
                                        <p:tav tm="100000">
                                          <p:val>
                                            <p:strVal val="#ppt_w"/>
                                          </p:val>
                                        </p:tav>
                                      </p:tavLst>
                                    </p:anim>
                                    <p:anim calcmode="lin" valueType="num">
                                      <p:cBhvr additive="repl">
                                        <p:cTn id="215" dur="500" fill="hold"/>
                                        <p:tgtEl>
                                          <p:spTgt spid="652"/>
                                        </p:tgtEl>
                                        <p:attrNameLst>
                                          <p:attrName>ppt_h</p:attrName>
                                        </p:attrNameLst>
                                      </p:cBhvr>
                                      <p:tavLst>
                                        <p:tav tm="0">
                                          <p:val>
                                            <p:strVal val="2/3*#ppt_h"/>
                                          </p:val>
                                        </p:tav>
                                        <p:tav tm="100000">
                                          <p:val>
                                            <p:strVal val="#ppt_h"/>
                                          </p:val>
                                        </p:tav>
                                      </p:tavLst>
                                    </p:anim>
                                  </p:childTnLst>
                                </p:cTn>
                              </p:par>
                            </p:childTnLst>
                          </p:cTn>
                        </p:par>
                        <p:par>
                          <p:cTn id="216" fill="hold">
                            <p:stCondLst>
                              <p:cond delay="500"/>
                            </p:stCondLst>
                            <p:childTnLst>
                              <p:par>
                                <p:cTn id="217" nodeType="afterEffect" fill="hold" presetClass="entr" presetID="1">
                                  <p:stCondLst>
                                    <p:cond delay="0"/>
                                  </p:stCondLst>
                                  <p:childTnLst>
                                    <p:set>
                                      <p:cBhvr>
                                        <p:cTn id="218" dur="1" fill="hold">
                                          <p:stCondLst>
                                            <p:cond delay="0"/>
                                          </p:stCondLst>
                                        </p:cTn>
                                        <p:tgtEl>
                                          <p:spTgt spid="6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customXml/_rels/item1.xml.rels><?xml version="1.0" encoding="UTF-8"?>
<Relationships xmlns="http://schemas.openxmlformats.org/package/2006/relationships"><Relationship Id="rId1" Type="http://schemas.openxmlformats.org/officeDocument/2006/relationships/customXmlProps" Target="itemProps1.xml"/>
</Relationships>
</file>

<file path=customXml/item1.xml><?xml version="1.0" encoding="utf-8"?>
<sisl xmlns:xsi="http://www.w3.org/2001/XMLSchema-instance" xmlns:xsd="http://www.w3.org/2001/XMLSchema" xmlns="http://www.boldonjames.com/2008/01/sie/internal/label" sislVersion="0" policy="753fb180-a0f1-47ee-bb6b-5956a4b631ac" origin="userSelected">
  <element uid="28101b78-9dca-49f0-9bb7-5ad98141e387" value=""/>
  <element uid="id_classification_generalbusiness" value=""/>
</sisl>
</file>

<file path=customXml/itemProps1.xml><?xml version="1.0" encoding="utf-8"?>
<ds:datastoreItem xmlns:ds="http://schemas.openxmlformats.org/officeDocument/2006/customXml" ds:itemID="{DBDC1537-56B0-4AB2-A807-86C4A4C1FB35}">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emplate/>
  <TotalTime>7018</TotalTime>
  <Application>LibreOffice/7.6.2.1$Linux_X86_64 LibreOffice_project/9d0b4c0791fc17bc4181a67fd90c5aaed576d1c0</Application>
  <AppVersion>15.0000</AppVersion>
  <Words>2447</Words>
  <Paragraphs>885</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2020-12-11T08:18:39Z</dcterms:created>
  <dc:creator>Musa SEMERCİ</dc:creator>
  <dc:description/>
  <dc:language>tr-TR</dc:language>
  <cp:lastModifiedBy>Arda Çuhadaroglu</cp:lastModifiedBy>
  <dcterms:modified xsi:type="dcterms:W3CDTF">2023-10-05T09:57:11Z</dcterms:modified>
  <cp:revision>434</cp:revision>
  <dc:subject/>
  <dc:title>Proje Gözden Geçirme Toplantısı Sunum Şablonu (Proje)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0x0101002A54CD783C931C459A23051B361483A4</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62</vt:i4>
  </property>
  <property fmtid="{D5CDD505-2E9C-101B-9397-08002B2CF9AE}" pid="8" name="PresentationFormat">
    <vt:lpwstr>Widescreen</vt:lpwstr>
  </property>
  <property fmtid="{D5CDD505-2E9C-101B-9397-08002B2CF9AE}" pid="9" name="ScaleCrop">
    <vt:bool>0</vt:bool>
  </property>
  <property fmtid="{D5CDD505-2E9C-101B-9397-08002B2CF9AE}" pid="10" name="ShareDoc">
    <vt:bool>0</vt:bool>
  </property>
  <property fmtid="{D5CDD505-2E9C-101B-9397-08002B2CF9AE}" pid="11" name="Slides">
    <vt:i4>62</vt:i4>
  </property>
  <property fmtid="{D5CDD505-2E9C-101B-9397-08002B2CF9AE}" pid="12" name="bjClsUserRVM">
    <vt:lpwstr>[]</vt:lpwstr>
  </property>
  <property fmtid="{D5CDD505-2E9C-101B-9397-08002B2CF9AE}" pid="13" name="bjDocumentLabelXML">
    <vt:lpwstr>&lt;?xml version="1.0" encoding="us-ascii"?&gt;&lt;sisl xmlns:xsi="http://www.w3.org/2001/XMLSchema-instance" xmlns:xsd="http://www.w3.org/2001/XMLSchema" sislVersion="0" policy="753fb180-a0f1-47ee-bb6b-5956a4b631ac" origin="userSelected" xmlns="http://www.boldonj</vt:lpwstr>
  </property>
  <property fmtid="{D5CDD505-2E9C-101B-9397-08002B2CF9AE}" pid="14" name="bjDocumentLabelXML-0">
    <vt:lpwstr>ames.com/2008/01/sie/internal/label"&gt;&lt;element uid="28101b78-9dca-49f0-9bb7-5ad98141e387" value="" /&gt;&lt;element uid="id_classification_generalbusiness" value="" /&gt;&lt;/sisl&gt;</vt:lpwstr>
  </property>
  <property fmtid="{D5CDD505-2E9C-101B-9397-08002B2CF9AE}" pid="15" name="bjDocumentSecurityLabel">
    <vt:lpwstr>HAVELSAN ÖZEL</vt:lpwstr>
  </property>
  <property fmtid="{D5CDD505-2E9C-101B-9397-08002B2CF9AE}" pid="16" name="bjSaver">
    <vt:lpwstr>ZDNtN9c/qWNnkIzd9OE8XO8QdTsyh/T5</vt:lpwstr>
  </property>
  <property fmtid="{D5CDD505-2E9C-101B-9397-08002B2CF9AE}" pid="17" name="docIndexRef">
    <vt:lpwstr>e43bdb9d-8e7e-418f-b371-8201d7e3a178</vt:lpwstr>
  </property>
</Properties>
</file>